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8" r:id="rId6"/>
    <p:sldId id="259" r:id="rId7"/>
    <p:sldId id="260" r:id="rId8"/>
    <p:sldId id="261" r:id="rId9"/>
    <p:sldId id="263" r:id="rId10"/>
    <p:sldId id="268" r:id="rId11"/>
    <p:sldId id="269" r:id="rId12"/>
    <p:sldId id="271" r:id="rId13"/>
    <p:sldId id="272" r:id="rId14"/>
    <p:sldId id="273" r:id="rId15"/>
    <p:sldId id="262" r:id="rId16"/>
    <p:sldId id="270" r:id="rId17"/>
    <p:sldId id="267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택준 정" initials="택정" lastIdx="1" clrIdx="0">
    <p:extLst>
      <p:ext uri="{19B8F6BF-5375-455C-9EA6-DF929625EA0E}">
        <p15:presenceInfo xmlns:p15="http://schemas.microsoft.com/office/powerpoint/2012/main" userId="S::2360340063@office.kopo.ac.kr::464ae3b5-f3e3-47de-8f59-229642fe4ad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DF0AFD-3A6F-44C5-B972-CC4C336D0D65}" v="36" dt="2023-06-13T02:41:12.1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용섭" userId="S::2360340048@office.kopo.ac.kr::93d5c74f-81a3-46e9-a989-75f2a137f1d7" providerId="AD" clId="Web-{FF07DD63-AABA-D696-AB8A-562BCC1417BC}"/>
    <pc:docChg chg="addSld modSld sldOrd">
      <pc:chgData name="김용섭" userId="S::2360340048@office.kopo.ac.kr::93d5c74f-81a3-46e9-a989-75f2a137f1d7" providerId="AD" clId="Web-{FF07DD63-AABA-D696-AB8A-562BCC1417BC}" dt="2023-05-25T05:02:31.368" v="72" actId="20577"/>
      <pc:docMkLst>
        <pc:docMk/>
      </pc:docMkLst>
      <pc:sldChg chg="modSp ord">
        <pc:chgData name="김용섭" userId="S::2360340048@office.kopo.ac.kr::93d5c74f-81a3-46e9-a989-75f2a137f1d7" providerId="AD" clId="Web-{FF07DD63-AABA-D696-AB8A-562BCC1417BC}" dt="2023-05-25T05:01:13.504" v="33" actId="20577"/>
        <pc:sldMkLst>
          <pc:docMk/>
          <pc:sldMk cId="0" sldId="263"/>
        </pc:sldMkLst>
        <pc:spChg chg="mod">
          <ac:chgData name="김용섭" userId="S::2360340048@office.kopo.ac.kr::93d5c74f-81a3-46e9-a989-75f2a137f1d7" providerId="AD" clId="Web-{FF07DD63-AABA-D696-AB8A-562BCC1417BC}" dt="2023-05-25T05:01:13.504" v="33" actId="20577"/>
          <ac:spMkLst>
            <pc:docMk/>
            <pc:sldMk cId="0" sldId="263"/>
            <ac:spMk id="4" creationId="{00000000-0000-0000-0000-000000000000}"/>
          </ac:spMkLst>
        </pc:spChg>
        <pc:grpChg chg="mod">
          <ac:chgData name="김용섭" userId="S::2360340048@office.kopo.ac.kr::93d5c74f-81a3-46e9-a989-75f2a137f1d7" providerId="AD" clId="Web-{FF07DD63-AABA-D696-AB8A-562BCC1417BC}" dt="2023-05-25T05:01:07.597" v="31" actId="14100"/>
          <ac:grpSpMkLst>
            <pc:docMk/>
            <pc:sldMk cId="0" sldId="263"/>
            <ac:grpSpMk id="1001" creationId="{00000000-0000-0000-0000-000000000000}"/>
          </ac:grpSpMkLst>
        </pc:grpChg>
      </pc:sldChg>
      <pc:sldChg chg="modSp ord">
        <pc:chgData name="김용섭" userId="S::2360340048@office.kopo.ac.kr::93d5c74f-81a3-46e9-a989-75f2a137f1d7" providerId="AD" clId="Web-{FF07DD63-AABA-D696-AB8A-562BCC1417BC}" dt="2023-05-25T05:01:19.910" v="35" actId="20577"/>
        <pc:sldMkLst>
          <pc:docMk/>
          <pc:sldMk cId="0" sldId="264"/>
        </pc:sldMkLst>
        <pc:spChg chg="mod">
          <ac:chgData name="김용섭" userId="S::2360340048@office.kopo.ac.kr::93d5c74f-81a3-46e9-a989-75f2a137f1d7" providerId="AD" clId="Web-{FF07DD63-AABA-D696-AB8A-562BCC1417BC}" dt="2023-05-25T05:01:19.910" v="35" actId="20577"/>
          <ac:spMkLst>
            <pc:docMk/>
            <pc:sldMk cId="0" sldId="264"/>
            <ac:spMk id="4" creationId="{00000000-0000-0000-0000-000000000000}"/>
          </ac:spMkLst>
        </pc:spChg>
        <pc:grpChg chg="mod">
          <ac:chgData name="김용섭" userId="S::2360340048@office.kopo.ac.kr::93d5c74f-81a3-46e9-a989-75f2a137f1d7" providerId="AD" clId="Web-{FF07DD63-AABA-D696-AB8A-562BCC1417BC}" dt="2023-05-25T05:01:02.612" v="30" actId="14100"/>
          <ac:grpSpMkLst>
            <pc:docMk/>
            <pc:sldMk cId="0" sldId="264"/>
            <ac:grpSpMk id="1001" creationId="{00000000-0000-0000-0000-000000000000}"/>
          </ac:grpSpMkLst>
        </pc:grpChg>
      </pc:sldChg>
      <pc:sldChg chg="ord">
        <pc:chgData name="김용섭" userId="S::2360340048@office.kopo.ac.kr::93d5c74f-81a3-46e9-a989-75f2a137f1d7" providerId="AD" clId="Web-{FF07DD63-AABA-D696-AB8A-562BCC1417BC}" dt="2023-05-25T05:01:50.725" v="37"/>
        <pc:sldMkLst>
          <pc:docMk/>
          <pc:sldMk cId="0" sldId="265"/>
        </pc:sldMkLst>
      </pc:sldChg>
      <pc:sldChg chg="modSp add replId">
        <pc:chgData name="김용섭" userId="S::2360340048@office.kopo.ac.kr::93d5c74f-81a3-46e9-a989-75f2a137f1d7" providerId="AD" clId="Web-{FF07DD63-AABA-D696-AB8A-562BCC1417BC}" dt="2023-05-25T05:02:31.368" v="72" actId="20577"/>
        <pc:sldMkLst>
          <pc:docMk/>
          <pc:sldMk cId="3333154786" sldId="268"/>
        </pc:sldMkLst>
        <pc:spChg chg="mod">
          <ac:chgData name="김용섭" userId="S::2360340048@office.kopo.ac.kr::93d5c74f-81a3-46e9-a989-75f2a137f1d7" providerId="AD" clId="Web-{FF07DD63-AABA-D696-AB8A-562BCC1417BC}" dt="2023-05-25T05:02:31.368" v="72" actId="20577"/>
          <ac:spMkLst>
            <pc:docMk/>
            <pc:sldMk cId="3333154786" sldId="268"/>
            <ac:spMk id="4" creationId="{00000000-0000-0000-0000-000000000000}"/>
          </ac:spMkLst>
        </pc:spChg>
      </pc:sldChg>
      <pc:sldChg chg="add replId">
        <pc:chgData name="김용섭" userId="S::2360340048@office.kopo.ac.kr::93d5c74f-81a3-46e9-a989-75f2a137f1d7" providerId="AD" clId="Web-{FF07DD63-AABA-D696-AB8A-562BCC1417BC}" dt="2023-05-25T05:02:09.883" v="56"/>
        <pc:sldMkLst>
          <pc:docMk/>
          <pc:sldMk cId="3275502106" sldId="269"/>
        </pc:sldMkLst>
      </pc:sldChg>
    </pc:docChg>
  </pc:docChgLst>
  <pc:docChgLst>
    <pc:chgData name="김용섭" userId="S::2360340048@office.kopo.ac.kr::93d5c74f-81a3-46e9-a989-75f2a137f1d7" providerId="AD" clId="Web-{7C1510D1-6D7D-A56D-0B27-2172CF779700}"/>
    <pc:docChg chg="modSld">
      <pc:chgData name="김용섭" userId="S::2360340048@office.kopo.ac.kr::93d5c74f-81a3-46e9-a989-75f2a137f1d7" providerId="AD" clId="Web-{7C1510D1-6D7D-A56D-0B27-2172CF779700}" dt="2023-06-12T01:49:20.248" v="7" actId="1076"/>
      <pc:docMkLst>
        <pc:docMk/>
      </pc:docMkLst>
      <pc:sldChg chg="delSp modSp">
        <pc:chgData name="김용섭" userId="S::2360340048@office.kopo.ac.kr::93d5c74f-81a3-46e9-a989-75f2a137f1d7" providerId="AD" clId="Web-{7C1510D1-6D7D-A56D-0B27-2172CF779700}" dt="2023-06-12T01:49:20.248" v="7" actId="1076"/>
        <pc:sldMkLst>
          <pc:docMk/>
          <pc:sldMk cId="0" sldId="264"/>
        </pc:sldMkLst>
        <pc:spChg chg="del">
          <ac:chgData name="김용섭" userId="S::2360340048@office.kopo.ac.kr::93d5c74f-81a3-46e9-a989-75f2a137f1d7" providerId="AD" clId="Web-{7C1510D1-6D7D-A56D-0B27-2172CF779700}" dt="2023-06-12T01:48:55.654" v="0"/>
          <ac:spMkLst>
            <pc:docMk/>
            <pc:sldMk cId="0" sldId="264"/>
            <ac:spMk id="9" creationId="{00000000-0000-0000-0000-000000000000}"/>
          </ac:spMkLst>
        </pc:spChg>
        <pc:grpChg chg="mod">
          <ac:chgData name="김용섭" userId="S::2360340048@office.kopo.ac.kr::93d5c74f-81a3-46e9-a989-75f2a137f1d7" providerId="AD" clId="Web-{7C1510D1-6D7D-A56D-0B27-2172CF779700}" dt="2023-06-12T01:49:20.248" v="7" actId="1076"/>
          <ac:grpSpMkLst>
            <pc:docMk/>
            <pc:sldMk cId="0" sldId="264"/>
            <ac:grpSpMk id="1001" creationId="{00000000-0000-0000-0000-000000000000}"/>
          </ac:grpSpMkLst>
        </pc:grpChg>
        <pc:grpChg chg="del">
          <ac:chgData name="김용섭" userId="S::2360340048@office.kopo.ac.kr::93d5c74f-81a3-46e9-a989-75f2a137f1d7" providerId="AD" clId="Web-{7C1510D1-6D7D-A56D-0B27-2172CF779700}" dt="2023-06-12T01:48:56.232" v="1"/>
          <ac:grpSpMkLst>
            <pc:docMk/>
            <pc:sldMk cId="0" sldId="264"/>
            <ac:grpSpMk id="1002" creationId="{00000000-0000-0000-0000-000000000000}"/>
          </ac:grpSpMkLst>
        </pc:grpChg>
        <pc:graphicFrameChg chg="mod modGraphic">
          <ac:chgData name="김용섭" userId="S::2360340048@office.kopo.ac.kr::93d5c74f-81a3-46e9-a989-75f2a137f1d7" providerId="AD" clId="Web-{7C1510D1-6D7D-A56D-0B27-2172CF779700}" dt="2023-06-12T01:49:03.701" v="3"/>
          <ac:graphicFrameMkLst>
            <pc:docMk/>
            <pc:sldMk cId="0" sldId="264"/>
            <ac:graphicFrameMk id="6" creationId="{4B7EE921-221C-281E-51FC-EB7890FA53F4}"/>
          </ac:graphicFrameMkLst>
        </pc:graphicFrameChg>
        <pc:picChg chg="mod">
          <ac:chgData name="김용섭" userId="S::2360340048@office.kopo.ac.kr::93d5c74f-81a3-46e9-a989-75f2a137f1d7" providerId="AD" clId="Web-{7C1510D1-6D7D-A56D-0B27-2172CF779700}" dt="2023-06-12T01:49:07.670" v="4" actId="1076"/>
          <ac:picMkLst>
            <pc:docMk/>
            <pc:sldMk cId="0" sldId="264"/>
            <ac:picMk id="1025" creationId="{AF05D4A8-5184-00C5-FCFA-C1514F4397CE}"/>
          </ac:picMkLst>
        </pc:picChg>
        <pc:picChg chg="mod">
          <ac:chgData name="김용섭" userId="S::2360340048@office.kopo.ac.kr::93d5c74f-81a3-46e9-a989-75f2a137f1d7" providerId="AD" clId="Web-{7C1510D1-6D7D-A56D-0B27-2172CF779700}" dt="2023-06-12T01:49:16.779" v="5" actId="1076"/>
          <ac:picMkLst>
            <pc:docMk/>
            <pc:sldMk cId="0" sldId="264"/>
            <ac:picMk id="1026" creationId="{DC2ECA4A-9499-AA91-7F74-2B3C49B62CD7}"/>
          </ac:picMkLst>
        </pc:picChg>
        <pc:picChg chg="mod">
          <ac:chgData name="김용섭" userId="S::2360340048@office.kopo.ac.kr::93d5c74f-81a3-46e9-a989-75f2a137f1d7" providerId="AD" clId="Web-{7C1510D1-6D7D-A56D-0B27-2172CF779700}" dt="2023-06-12T01:49:18.342" v="6" actId="1076"/>
          <ac:picMkLst>
            <pc:docMk/>
            <pc:sldMk cId="0" sldId="264"/>
            <ac:picMk id="1027" creationId="{0EAAD420-3767-5DFA-52D8-C878D23C271F}"/>
          </ac:picMkLst>
        </pc:picChg>
      </pc:sldChg>
    </pc:docChg>
  </pc:docChgLst>
  <pc:docChgLst>
    <pc:chgData name="정택준" userId="464ae3b5-f3e3-47de-8f59-229642fe4add" providerId="ADAL" clId="{0BC2BB0A-C602-40F8-9E09-D32F513D83BB}"/>
    <pc:docChg chg="modSld">
      <pc:chgData name="정택준" userId="464ae3b5-f3e3-47de-8f59-229642fe4add" providerId="ADAL" clId="{0BC2BB0A-C602-40F8-9E09-D32F513D83BB}" dt="2023-06-13T03:37:45.290" v="22" actId="20577"/>
      <pc:docMkLst>
        <pc:docMk/>
      </pc:docMkLst>
      <pc:sldChg chg="modSp mod">
        <pc:chgData name="정택준" userId="464ae3b5-f3e3-47de-8f59-229642fe4add" providerId="ADAL" clId="{0BC2BB0A-C602-40F8-9E09-D32F513D83BB}" dt="2023-06-13T03:36:57.767" v="21" actId="20577"/>
        <pc:sldMkLst>
          <pc:docMk/>
          <pc:sldMk cId="2018287891" sldId="272"/>
        </pc:sldMkLst>
        <pc:spChg chg="mod">
          <ac:chgData name="정택준" userId="464ae3b5-f3e3-47de-8f59-229642fe4add" providerId="ADAL" clId="{0BC2BB0A-C602-40F8-9E09-D32F513D83BB}" dt="2023-06-13T03:36:57.767" v="21" actId="20577"/>
          <ac:spMkLst>
            <pc:docMk/>
            <pc:sldMk cId="2018287891" sldId="272"/>
            <ac:spMk id="18" creationId="{00000000-0000-0000-0000-000000000000}"/>
          </ac:spMkLst>
        </pc:spChg>
      </pc:sldChg>
      <pc:sldChg chg="modSp mod">
        <pc:chgData name="정택준" userId="464ae3b5-f3e3-47de-8f59-229642fe4add" providerId="ADAL" clId="{0BC2BB0A-C602-40F8-9E09-D32F513D83BB}" dt="2023-06-13T03:37:45.290" v="22" actId="20577"/>
        <pc:sldMkLst>
          <pc:docMk/>
          <pc:sldMk cId="1410781355" sldId="273"/>
        </pc:sldMkLst>
        <pc:spChg chg="mod">
          <ac:chgData name="정택준" userId="464ae3b5-f3e3-47de-8f59-229642fe4add" providerId="ADAL" clId="{0BC2BB0A-C602-40F8-9E09-D32F513D83BB}" dt="2023-06-13T03:37:45.290" v="22" actId="20577"/>
          <ac:spMkLst>
            <pc:docMk/>
            <pc:sldMk cId="1410781355" sldId="273"/>
            <ac:spMk id="11" creationId="{E535B2C6-1C7E-AE57-B655-20BEF7E439C7}"/>
          </ac:spMkLst>
        </pc:spChg>
      </pc:sldChg>
    </pc:docChg>
  </pc:docChgLst>
  <pc:docChgLst>
    <pc:chgData name="김용섭" userId="S::2360340048@office.kopo.ac.kr::93d5c74f-81a3-46e9-a989-75f2a137f1d7" providerId="AD" clId="Web-{1D83D3E3-B282-696C-C7D7-EF188F4253AA}"/>
    <pc:docChg chg="modSld">
      <pc:chgData name="김용섭" userId="S::2360340048@office.kopo.ac.kr::93d5c74f-81a3-46e9-a989-75f2a137f1d7" providerId="AD" clId="Web-{1D83D3E3-B282-696C-C7D7-EF188F4253AA}" dt="2023-05-31T04:14:51.706" v="24" actId="1076"/>
      <pc:docMkLst>
        <pc:docMk/>
      </pc:docMkLst>
      <pc:sldChg chg="modSp">
        <pc:chgData name="김용섭" userId="S::2360340048@office.kopo.ac.kr::93d5c74f-81a3-46e9-a989-75f2a137f1d7" providerId="AD" clId="Web-{1D83D3E3-B282-696C-C7D7-EF188F4253AA}" dt="2023-05-31T03:38:17.448" v="3" actId="20577"/>
        <pc:sldMkLst>
          <pc:docMk/>
          <pc:sldMk cId="0" sldId="262"/>
        </pc:sldMkLst>
        <pc:spChg chg="mod">
          <ac:chgData name="김용섭" userId="S::2360340048@office.kopo.ac.kr::93d5c74f-81a3-46e9-a989-75f2a137f1d7" providerId="AD" clId="Web-{1D83D3E3-B282-696C-C7D7-EF188F4253AA}" dt="2023-05-31T03:38:17.448" v="3" actId="20577"/>
          <ac:spMkLst>
            <pc:docMk/>
            <pc:sldMk cId="0" sldId="262"/>
            <ac:spMk id="11" creationId="{00000000-0000-0000-0000-000000000000}"/>
          </ac:spMkLst>
        </pc:spChg>
      </pc:sldChg>
      <pc:sldChg chg="addSp delSp modSp">
        <pc:chgData name="김용섭" userId="S::2360340048@office.kopo.ac.kr::93d5c74f-81a3-46e9-a989-75f2a137f1d7" providerId="AD" clId="Web-{1D83D3E3-B282-696C-C7D7-EF188F4253AA}" dt="2023-05-31T04:14:01.531" v="18" actId="1076"/>
        <pc:sldMkLst>
          <pc:docMk/>
          <pc:sldMk cId="0" sldId="263"/>
        </pc:sldMkLst>
        <pc:spChg chg="del">
          <ac:chgData name="김용섭" userId="S::2360340048@office.kopo.ac.kr::93d5c74f-81a3-46e9-a989-75f2a137f1d7" providerId="AD" clId="Web-{1D83D3E3-B282-696C-C7D7-EF188F4253AA}" dt="2023-05-31T04:13:39.795" v="4"/>
          <ac:spMkLst>
            <pc:docMk/>
            <pc:sldMk cId="0" sldId="263"/>
            <ac:spMk id="2" creationId="{00000000-0000-0000-0000-000000000000}"/>
          </ac:spMkLst>
        </pc:spChg>
        <pc:spChg chg="del">
          <ac:chgData name="김용섭" userId="S::2360340048@office.kopo.ac.kr::93d5c74f-81a3-46e9-a989-75f2a137f1d7" providerId="AD" clId="Web-{1D83D3E3-B282-696C-C7D7-EF188F4253AA}" dt="2023-05-31T04:13:40.373" v="5"/>
          <ac:spMkLst>
            <pc:docMk/>
            <pc:sldMk cId="0" sldId="263"/>
            <ac:spMk id="3" creationId="{00000000-0000-0000-0000-000000000000}"/>
          </ac:spMkLst>
        </pc:spChg>
        <pc:spChg chg="del">
          <ac:chgData name="김용섭" userId="S::2360340048@office.kopo.ac.kr::93d5c74f-81a3-46e9-a989-75f2a137f1d7" providerId="AD" clId="Web-{1D83D3E3-B282-696C-C7D7-EF188F4253AA}" dt="2023-05-31T04:13:46.795" v="7"/>
          <ac:spMkLst>
            <pc:docMk/>
            <pc:sldMk cId="0" sldId="263"/>
            <ac:spMk id="9" creationId="{00000000-0000-0000-0000-000000000000}"/>
          </ac:spMkLst>
        </pc:spChg>
        <pc:spChg chg="del">
          <ac:chgData name="김용섭" userId="S::2360340048@office.kopo.ac.kr::93d5c74f-81a3-46e9-a989-75f2a137f1d7" providerId="AD" clId="Web-{1D83D3E3-B282-696C-C7D7-EF188F4253AA}" dt="2023-05-31T04:13:41.233" v="6"/>
          <ac:spMkLst>
            <pc:docMk/>
            <pc:sldMk cId="0" sldId="263"/>
            <ac:spMk id="13" creationId="{00000000-0000-0000-0000-000000000000}"/>
          </ac:spMkLst>
        </pc:spChg>
        <pc:grpChg chg="del">
          <ac:chgData name="김용섭" userId="S::2360340048@office.kopo.ac.kr::93d5c74f-81a3-46e9-a989-75f2a137f1d7" providerId="AD" clId="Web-{1D83D3E3-B282-696C-C7D7-EF188F4253AA}" dt="2023-05-31T04:13:47.233" v="8"/>
          <ac:grpSpMkLst>
            <pc:docMk/>
            <pc:sldMk cId="0" sldId="263"/>
            <ac:grpSpMk id="1002" creationId="{00000000-0000-0000-0000-000000000000}"/>
          </ac:grpSpMkLst>
        </pc:grpChg>
        <pc:picChg chg="add mod">
          <ac:chgData name="김용섭" userId="S::2360340048@office.kopo.ac.kr::93d5c74f-81a3-46e9-a989-75f2a137f1d7" providerId="AD" clId="Web-{1D83D3E3-B282-696C-C7D7-EF188F4253AA}" dt="2023-05-31T04:14:01.531" v="18" actId="1076"/>
          <ac:picMkLst>
            <pc:docMk/>
            <pc:sldMk cId="0" sldId="263"/>
            <ac:picMk id="6" creationId="{B99B0A80-CDDA-A36A-E4E6-1F8D8E6D19F4}"/>
          </ac:picMkLst>
        </pc:picChg>
      </pc:sldChg>
      <pc:sldChg chg="modSp">
        <pc:chgData name="김용섭" userId="S::2360340048@office.kopo.ac.kr::93d5c74f-81a3-46e9-a989-75f2a137f1d7" providerId="AD" clId="Web-{1D83D3E3-B282-696C-C7D7-EF188F4253AA}" dt="2023-05-31T04:14:11.625" v="20"/>
        <pc:sldMkLst>
          <pc:docMk/>
          <pc:sldMk cId="3333154786" sldId="268"/>
        </pc:sldMkLst>
        <pc:graphicFrameChg chg="modGraphic">
          <ac:chgData name="김용섭" userId="S::2360340048@office.kopo.ac.kr::93d5c74f-81a3-46e9-a989-75f2a137f1d7" providerId="AD" clId="Web-{1D83D3E3-B282-696C-C7D7-EF188F4253AA}" dt="2023-05-31T04:14:11.625" v="20"/>
          <ac:graphicFrameMkLst>
            <pc:docMk/>
            <pc:sldMk cId="3333154786" sldId="268"/>
            <ac:graphicFrameMk id="8" creationId="{F8C65832-C0F9-873C-C638-6C5A80AA5200}"/>
          </ac:graphicFrameMkLst>
        </pc:graphicFrameChg>
      </pc:sldChg>
      <pc:sldChg chg="modSp">
        <pc:chgData name="김용섭" userId="S::2360340048@office.kopo.ac.kr::93d5c74f-81a3-46e9-a989-75f2a137f1d7" providerId="AD" clId="Web-{1D83D3E3-B282-696C-C7D7-EF188F4253AA}" dt="2023-05-31T04:14:51.706" v="24" actId="1076"/>
        <pc:sldMkLst>
          <pc:docMk/>
          <pc:sldMk cId="3275502106" sldId="269"/>
        </pc:sldMkLst>
        <pc:graphicFrameChg chg="mod modGraphic">
          <ac:chgData name="김용섭" userId="S::2360340048@office.kopo.ac.kr::93d5c74f-81a3-46e9-a989-75f2a137f1d7" providerId="AD" clId="Web-{1D83D3E3-B282-696C-C7D7-EF188F4253AA}" dt="2023-05-31T04:14:48.940" v="23" actId="1076"/>
          <ac:graphicFrameMkLst>
            <pc:docMk/>
            <pc:sldMk cId="3275502106" sldId="269"/>
            <ac:graphicFrameMk id="15" creationId="{6D999368-86BD-75AD-3D53-5A6CBB9553A3}"/>
          </ac:graphicFrameMkLst>
        </pc:graphicFrameChg>
        <pc:picChg chg="mod">
          <ac:chgData name="김용섭" userId="S::2360340048@office.kopo.ac.kr::93d5c74f-81a3-46e9-a989-75f2a137f1d7" providerId="AD" clId="Web-{1D83D3E3-B282-696C-C7D7-EF188F4253AA}" dt="2023-05-31T04:14:51.706" v="24" actId="1076"/>
          <ac:picMkLst>
            <pc:docMk/>
            <pc:sldMk cId="3275502106" sldId="269"/>
            <ac:picMk id="16" creationId="{ECCCC7F2-D58F-A9B6-0A8B-7D28746B6A33}"/>
          </ac:picMkLst>
        </pc:picChg>
      </pc:sldChg>
    </pc:docChg>
  </pc:docChgLst>
  <pc:docChgLst>
    <pc:chgData name="택준 정" userId="464ae3b5-f3e3-47de-8f59-229642fe4add" providerId="ADAL" clId="{0BC2BB0A-C602-40F8-9E09-D32F513D83BB}"/>
    <pc:docChg chg="undo redo custSel addSld delSld modSld">
      <pc:chgData name="택준 정" userId="464ae3b5-f3e3-47de-8f59-229642fe4add" providerId="ADAL" clId="{0BC2BB0A-C602-40F8-9E09-D32F513D83BB}" dt="2023-06-13T03:33:54.025" v="2505" actId="2696"/>
      <pc:docMkLst>
        <pc:docMk/>
      </pc:docMkLst>
      <pc:sldChg chg="modSp mod">
        <pc:chgData name="택준 정" userId="464ae3b5-f3e3-47de-8f59-229642fe4add" providerId="ADAL" clId="{0BC2BB0A-C602-40F8-9E09-D32F513D83BB}" dt="2023-05-31T06:38:58.848" v="38" actId="20577"/>
        <pc:sldMkLst>
          <pc:docMk/>
          <pc:sldMk cId="0" sldId="256"/>
        </pc:sldMkLst>
        <pc:spChg chg="mod">
          <ac:chgData name="택준 정" userId="464ae3b5-f3e3-47de-8f59-229642fe4add" providerId="ADAL" clId="{0BC2BB0A-C602-40F8-9E09-D32F513D83BB}" dt="2023-05-31T06:38:58.848" v="38" actId="20577"/>
          <ac:spMkLst>
            <pc:docMk/>
            <pc:sldMk cId="0" sldId="256"/>
            <ac:spMk id="10" creationId="{00000000-0000-0000-0000-000000000000}"/>
          </ac:spMkLst>
        </pc:spChg>
      </pc:sldChg>
      <pc:sldChg chg="addSp delSp modSp mod">
        <pc:chgData name="택준 정" userId="464ae3b5-f3e3-47de-8f59-229642fe4add" providerId="ADAL" clId="{0BC2BB0A-C602-40F8-9E09-D32F513D83BB}" dt="2023-06-13T01:04:50.748" v="2502" actId="255"/>
        <pc:sldMkLst>
          <pc:docMk/>
          <pc:sldMk cId="0" sldId="262"/>
        </pc:sldMkLst>
        <pc:spChg chg="mod">
          <ac:chgData name="택준 정" userId="464ae3b5-f3e3-47de-8f59-229642fe4add" providerId="ADAL" clId="{0BC2BB0A-C602-40F8-9E09-D32F513D83BB}" dt="2023-06-12T08:35:07.503" v="961" actId="20577"/>
          <ac:spMkLst>
            <pc:docMk/>
            <pc:sldMk cId="0" sldId="262"/>
            <ac:spMk id="7" creationId="{00000000-0000-0000-0000-000000000000}"/>
          </ac:spMkLst>
        </pc:spChg>
        <pc:spChg chg="mod">
          <ac:chgData name="택준 정" userId="464ae3b5-f3e3-47de-8f59-229642fe4add" providerId="ADAL" clId="{0BC2BB0A-C602-40F8-9E09-D32F513D83BB}" dt="2023-06-13T01:04:50.748" v="2502" actId="255"/>
          <ac:spMkLst>
            <pc:docMk/>
            <pc:sldMk cId="0" sldId="262"/>
            <ac:spMk id="11" creationId="{00000000-0000-0000-0000-000000000000}"/>
          </ac:spMkLst>
        </pc:spChg>
        <pc:spChg chg="mod">
          <ac:chgData name="택준 정" userId="464ae3b5-f3e3-47de-8f59-229642fe4add" providerId="ADAL" clId="{0BC2BB0A-C602-40F8-9E09-D32F513D83BB}" dt="2023-06-13T01:00:02.932" v="2499" actId="20577"/>
          <ac:spMkLst>
            <pc:docMk/>
            <pc:sldMk cId="0" sldId="262"/>
            <ac:spMk id="18" creationId="{00000000-0000-0000-0000-000000000000}"/>
          </ac:spMkLst>
        </pc:spChg>
        <pc:spChg chg="mod">
          <ac:chgData name="택준 정" userId="464ae3b5-f3e3-47de-8f59-229642fe4add" providerId="ADAL" clId="{0BC2BB0A-C602-40F8-9E09-D32F513D83BB}" dt="2023-06-13T01:04:42.744" v="2501" actId="1076"/>
          <ac:spMkLst>
            <pc:docMk/>
            <pc:sldMk cId="0" sldId="262"/>
            <ac:spMk id="19" creationId="{00000000-0000-0000-0000-000000000000}"/>
          </ac:spMkLst>
        </pc:spChg>
        <pc:grpChg chg="del">
          <ac:chgData name="택준 정" userId="464ae3b5-f3e3-47de-8f59-229642fe4add" providerId="ADAL" clId="{0BC2BB0A-C602-40F8-9E09-D32F513D83BB}" dt="2023-06-12T08:35:22.303" v="962" actId="21"/>
          <ac:grpSpMkLst>
            <pc:docMk/>
            <pc:sldMk cId="0" sldId="262"/>
            <ac:grpSpMk id="1003" creationId="{00000000-0000-0000-0000-000000000000}"/>
          </ac:grpSpMkLst>
        </pc:grpChg>
        <pc:picChg chg="add mod">
          <ac:chgData name="택준 정" userId="464ae3b5-f3e3-47de-8f59-229642fe4add" providerId="ADAL" clId="{0BC2BB0A-C602-40F8-9E09-D32F513D83BB}" dt="2023-06-12T08:35:50.896" v="966" actId="14100"/>
          <ac:picMkLst>
            <pc:docMk/>
            <pc:sldMk cId="0" sldId="262"/>
            <ac:picMk id="6" creationId="{93B28693-7511-159B-CF96-D500EDB2ECBD}"/>
          </ac:picMkLst>
        </pc:picChg>
      </pc:sldChg>
      <pc:sldChg chg="addSp delSp modSp add del mod">
        <pc:chgData name="택준 정" userId="464ae3b5-f3e3-47de-8f59-229642fe4add" providerId="ADAL" clId="{0BC2BB0A-C602-40F8-9E09-D32F513D83BB}" dt="2023-06-13T03:33:54.025" v="2505" actId="2696"/>
        <pc:sldMkLst>
          <pc:docMk/>
          <pc:sldMk cId="0" sldId="264"/>
        </pc:sldMkLst>
        <pc:spChg chg="add del">
          <ac:chgData name="택준 정" userId="464ae3b5-f3e3-47de-8f59-229642fe4add" providerId="ADAL" clId="{0BC2BB0A-C602-40F8-9E09-D32F513D83BB}" dt="2023-05-31T06:34:41.523" v="1" actId="22"/>
          <ac:spMkLst>
            <pc:docMk/>
            <pc:sldMk cId="0" sldId="264"/>
            <ac:spMk id="3" creationId="{6AD25173-42B2-89F7-9FE2-EB2A53343FE0}"/>
          </ac:spMkLst>
        </pc:spChg>
        <pc:graphicFrameChg chg="add mod modGraphic">
          <ac:chgData name="택준 정" userId="464ae3b5-f3e3-47de-8f59-229642fe4add" providerId="ADAL" clId="{0BC2BB0A-C602-40F8-9E09-D32F513D83BB}" dt="2023-05-31T06:38:05.673" v="32" actId="1076"/>
          <ac:graphicFrameMkLst>
            <pc:docMk/>
            <pc:sldMk cId="0" sldId="264"/>
            <ac:graphicFrameMk id="6" creationId="{4B7EE921-221C-281E-51FC-EB7890FA53F4}"/>
          </ac:graphicFrameMkLst>
        </pc:graphicFrameChg>
        <pc:picChg chg="add mod">
          <ac:chgData name="택준 정" userId="464ae3b5-f3e3-47de-8f59-229642fe4add" providerId="ADAL" clId="{0BC2BB0A-C602-40F8-9E09-D32F513D83BB}" dt="2023-05-31T06:37:52.052" v="27" actId="1076"/>
          <ac:picMkLst>
            <pc:docMk/>
            <pc:sldMk cId="0" sldId="264"/>
            <ac:picMk id="1025" creationId="{AF05D4A8-5184-00C5-FCFA-C1514F4397CE}"/>
          </ac:picMkLst>
        </pc:picChg>
        <pc:picChg chg="add mod">
          <ac:chgData name="택준 정" userId="464ae3b5-f3e3-47de-8f59-229642fe4add" providerId="ADAL" clId="{0BC2BB0A-C602-40F8-9E09-D32F513D83BB}" dt="2023-05-31T06:37:55.814" v="29" actId="1076"/>
          <ac:picMkLst>
            <pc:docMk/>
            <pc:sldMk cId="0" sldId="264"/>
            <ac:picMk id="1026" creationId="{DC2ECA4A-9499-AA91-7F74-2B3C49B62CD7}"/>
          </ac:picMkLst>
        </pc:picChg>
        <pc:picChg chg="add mod">
          <ac:chgData name="택준 정" userId="464ae3b5-f3e3-47de-8f59-229642fe4add" providerId="ADAL" clId="{0BC2BB0A-C602-40F8-9E09-D32F513D83BB}" dt="2023-05-31T06:38:18.243" v="36" actId="14100"/>
          <ac:picMkLst>
            <pc:docMk/>
            <pc:sldMk cId="0" sldId="264"/>
            <ac:picMk id="1027" creationId="{0EAAD420-3767-5DFA-52D8-C878D23C271F}"/>
          </ac:picMkLst>
        </pc:picChg>
      </pc:sldChg>
      <pc:sldChg chg="delSp modSp mod">
        <pc:chgData name="택준 정" userId="464ae3b5-f3e3-47de-8f59-229642fe4add" providerId="ADAL" clId="{0BC2BB0A-C602-40F8-9E09-D32F513D83BB}" dt="2023-06-13T00:57:46.120" v="2256" actId="14734"/>
        <pc:sldMkLst>
          <pc:docMk/>
          <pc:sldMk cId="3333154786" sldId="268"/>
        </pc:sldMkLst>
        <pc:spChg chg="del">
          <ac:chgData name="택준 정" userId="464ae3b5-f3e3-47de-8f59-229642fe4add" providerId="ADAL" clId="{0BC2BB0A-C602-40F8-9E09-D32F513D83BB}" dt="2023-06-13T00:57:34.367" v="2251" actId="21"/>
          <ac:spMkLst>
            <pc:docMk/>
            <pc:sldMk cId="3333154786" sldId="268"/>
            <ac:spMk id="5" creationId="{00000000-0000-0000-0000-000000000000}"/>
          </ac:spMkLst>
        </pc:spChg>
        <pc:grpChg chg="mod">
          <ac:chgData name="택준 정" userId="464ae3b5-f3e3-47de-8f59-229642fe4add" providerId="ADAL" clId="{0BC2BB0A-C602-40F8-9E09-D32F513D83BB}" dt="2023-06-13T00:57:42.732" v="2255" actId="1076"/>
          <ac:grpSpMkLst>
            <pc:docMk/>
            <pc:sldMk cId="3333154786" sldId="268"/>
            <ac:grpSpMk id="1001" creationId="{00000000-0000-0000-0000-000000000000}"/>
          </ac:grpSpMkLst>
        </pc:grpChg>
        <pc:graphicFrameChg chg="modGraphic">
          <ac:chgData name="택준 정" userId="464ae3b5-f3e3-47de-8f59-229642fe4add" providerId="ADAL" clId="{0BC2BB0A-C602-40F8-9E09-D32F513D83BB}" dt="2023-06-13T00:57:46.120" v="2256" actId="14734"/>
          <ac:graphicFrameMkLst>
            <pc:docMk/>
            <pc:sldMk cId="3333154786" sldId="268"/>
            <ac:graphicFrameMk id="8" creationId="{F8C65832-C0F9-873C-C638-6C5A80AA5200}"/>
          </ac:graphicFrameMkLst>
        </pc:graphicFrameChg>
      </pc:sldChg>
      <pc:sldChg chg="addSp delSp modSp add mod setBg addCm delCm">
        <pc:chgData name="택준 정" userId="464ae3b5-f3e3-47de-8f59-229642fe4add" providerId="ADAL" clId="{0BC2BB0A-C602-40F8-9E09-D32F513D83BB}" dt="2023-06-12T09:02:11.371" v="2211" actId="1076"/>
        <pc:sldMkLst>
          <pc:docMk/>
          <pc:sldMk cId="2095294350" sldId="271"/>
        </pc:sldMkLst>
        <pc:spChg chg="mod">
          <ac:chgData name="택준 정" userId="464ae3b5-f3e3-47de-8f59-229642fe4add" providerId="ADAL" clId="{0BC2BB0A-C602-40F8-9E09-D32F513D83BB}" dt="2023-06-12T09:02:11.371" v="2211" actId="1076"/>
          <ac:spMkLst>
            <pc:docMk/>
            <pc:sldMk cId="2095294350" sldId="271"/>
            <ac:spMk id="2" creationId="{00000000-0000-0000-0000-000000000000}"/>
          </ac:spMkLst>
        </pc:spChg>
        <pc:spChg chg="mod">
          <ac:chgData name="택준 정" userId="464ae3b5-f3e3-47de-8f59-229642fe4add" providerId="ADAL" clId="{0BC2BB0A-C602-40F8-9E09-D32F513D83BB}" dt="2023-06-12T09:02:05.315" v="2209" actId="1076"/>
          <ac:spMkLst>
            <pc:docMk/>
            <pc:sldMk cId="2095294350" sldId="271"/>
            <ac:spMk id="7" creationId="{00000000-0000-0000-0000-000000000000}"/>
          </ac:spMkLst>
        </pc:spChg>
        <pc:spChg chg="add">
          <ac:chgData name="택준 정" userId="464ae3b5-f3e3-47de-8f59-229642fe4add" providerId="ADAL" clId="{0BC2BB0A-C602-40F8-9E09-D32F513D83BB}" dt="2023-06-12T08:58:14.686" v="2203" actId="11529"/>
          <ac:spMkLst>
            <pc:docMk/>
            <pc:sldMk cId="2095294350" sldId="271"/>
            <ac:spMk id="10" creationId="{440BF4CA-4F2C-72BA-C43A-08BF13DFC7AE}"/>
          </ac:spMkLst>
        </pc:spChg>
        <pc:spChg chg="mod">
          <ac:chgData name="택준 정" userId="464ae3b5-f3e3-47de-8f59-229642fe4add" providerId="ADAL" clId="{0BC2BB0A-C602-40F8-9E09-D32F513D83BB}" dt="2023-06-12T09:01:59.412" v="2208" actId="1076"/>
          <ac:spMkLst>
            <pc:docMk/>
            <pc:sldMk cId="2095294350" sldId="271"/>
            <ac:spMk id="11" creationId="{00000000-0000-0000-0000-000000000000}"/>
          </ac:spMkLst>
        </pc:spChg>
        <pc:spChg chg="mod">
          <ac:chgData name="택준 정" userId="464ae3b5-f3e3-47de-8f59-229642fe4add" providerId="ADAL" clId="{0BC2BB0A-C602-40F8-9E09-D32F513D83BB}" dt="2023-06-12T09:01:50.897" v="2207" actId="255"/>
          <ac:spMkLst>
            <pc:docMk/>
            <pc:sldMk cId="2095294350" sldId="271"/>
            <ac:spMk id="18" creationId="{00000000-0000-0000-0000-000000000000}"/>
          </ac:spMkLst>
        </pc:spChg>
        <pc:spChg chg="del">
          <ac:chgData name="택준 정" userId="464ae3b5-f3e3-47de-8f59-229642fe4add" providerId="ADAL" clId="{0BC2BB0A-C602-40F8-9E09-D32F513D83BB}" dt="2023-06-12T05:53:39.307" v="137" actId="21"/>
          <ac:spMkLst>
            <pc:docMk/>
            <pc:sldMk cId="2095294350" sldId="271"/>
            <ac:spMk id="19" creationId="{00000000-0000-0000-0000-000000000000}"/>
          </ac:spMkLst>
        </pc:spChg>
        <pc:spChg chg="del">
          <ac:chgData name="택준 정" userId="464ae3b5-f3e3-47de-8f59-229642fe4add" providerId="ADAL" clId="{0BC2BB0A-C602-40F8-9E09-D32F513D83BB}" dt="2023-06-12T05:53:31.623" v="135" actId="21"/>
          <ac:spMkLst>
            <pc:docMk/>
            <pc:sldMk cId="2095294350" sldId="271"/>
            <ac:spMk id="26" creationId="{00000000-0000-0000-0000-000000000000}"/>
          </ac:spMkLst>
        </pc:spChg>
        <pc:grpChg chg="mod">
          <ac:chgData name="택준 정" userId="464ae3b5-f3e3-47de-8f59-229642fe4add" providerId="ADAL" clId="{0BC2BB0A-C602-40F8-9E09-D32F513D83BB}" dt="2023-06-12T08:57:30.970" v="2191" actId="1076"/>
          <ac:grpSpMkLst>
            <pc:docMk/>
            <pc:sldMk cId="2095294350" sldId="271"/>
            <ac:grpSpMk id="1001" creationId="{00000000-0000-0000-0000-000000000000}"/>
          </ac:grpSpMkLst>
        </pc:grpChg>
        <pc:grpChg chg="mod">
          <ac:chgData name="택준 정" userId="464ae3b5-f3e3-47de-8f59-229642fe4add" providerId="ADAL" clId="{0BC2BB0A-C602-40F8-9E09-D32F513D83BB}" dt="2023-06-12T09:02:09.417" v="2210" actId="1076"/>
          <ac:grpSpMkLst>
            <pc:docMk/>
            <pc:sldMk cId="2095294350" sldId="271"/>
            <ac:grpSpMk id="1002" creationId="{00000000-0000-0000-0000-000000000000}"/>
          </ac:grpSpMkLst>
        </pc:grpChg>
        <pc:grpChg chg="del">
          <ac:chgData name="택준 정" userId="464ae3b5-f3e3-47de-8f59-229642fe4add" providerId="ADAL" clId="{0BC2BB0A-C602-40F8-9E09-D32F513D83BB}" dt="2023-06-12T05:54:36.893" v="146" actId="21"/>
          <ac:grpSpMkLst>
            <pc:docMk/>
            <pc:sldMk cId="2095294350" sldId="271"/>
            <ac:grpSpMk id="1003" creationId="{00000000-0000-0000-0000-000000000000}"/>
          </ac:grpSpMkLst>
        </pc:grpChg>
        <pc:grpChg chg="del">
          <ac:chgData name="택준 정" userId="464ae3b5-f3e3-47de-8f59-229642fe4add" providerId="ADAL" clId="{0BC2BB0A-C602-40F8-9E09-D32F513D83BB}" dt="2023-06-12T05:54:38.874" v="147" actId="21"/>
          <ac:grpSpMkLst>
            <pc:docMk/>
            <pc:sldMk cId="2095294350" sldId="271"/>
            <ac:grpSpMk id="1004" creationId="{00000000-0000-0000-0000-000000000000}"/>
          </ac:grpSpMkLst>
        </pc:grpChg>
        <pc:grpChg chg="del">
          <ac:chgData name="택준 정" userId="464ae3b5-f3e3-47de-8f59-229642fe4add" providerId="ADAL" clId="{0BC2BB0A-C602-40F8-9E09-D32F513D83BB}" dt="2023-06-12T05:53:33.540" v="136" actId="21"/>
          <ac:grpSpMkLst>
            <pc:docMk/>
            <pc:sldMk cId="2095294350" sldId="271"/>
            <ac:grpSpMk id="1006" creationId="{00000000-0000-0000-0000-000000000000}"/>
          </ac:grpSpMkLst>
        </pc:grpChg>
        <pc:picChg chg="del">
          <ac:chgData name="택준 정" userId="464ae3b5-f3e3-47de-8f59-229642fe4add" providerId="ADAL" clId="{0BC2BB0A-C602-40F8-9E09-D32F513D83BB}" dt="2023-06-12T05:53:40.681" v="138" actId="21"/>
          <ac:picMkLst>
            <pc:docMk/>
            <pc:sldMk cId="2095294350" sldId="271"/>
            <ac:picMk id="3" creationId="{151939CB-7AE9-6F17-7CDB-C4D2B16B2354}"/>
          </ac:picMkLst>
        </pc:picChg>
        <pc:picChg chg="add del mod">
          <ac:chgData name="택준 정" userId="464ae3b5-f3e3-47de-8f59-229642fe4add" providerId="ADAL" clId="{0BC2BB0A-C602-40F8-9E09-D32F513D83BB}" dt="2023-06-12T08:54:06.422" v="2171" actId="21"/>
          <ac:picMkLst>
            <pc:docMk/>
            <pc:sldMk cId="2095294350" sldId="271"/>
            <ac:picMk id="3" creationId="{E2C4F616-2E39-8C68-0B64-EA10E8AE4A1C}"/>
          </ac:picMkLst>
        </pc:picChg>
        <pc:picChg chg="add mod">
          <ac:chgData name="택준 정" userId="464ae3b5-f3e3-47de-8f59-229642fe4add" providerId="ADAL" clId="{0BC2BB0A-C602-40F8-9E09-D32F513D83BB}" dt="2023-06-12T08:57:19.320" v="2187" actId="1076"/>
          <ac:picMkLst>
            <pc:docMk/>
            <pc:sldMk cId="2095294350" sldId="271"/>
            <ac:picMk id="6" creationId="{933BF9FD-E21B-0068-8D13-20476E342884}"/>
          </ac:picMkLst>
        </pc:picChg>
        <pc:picChg chg="add mod">
          <ac:chgData name="택준 정" userId="464ae3b5-f3e3-47de-8f59-229642fe4add" providerId="ADAL" clId="{0BC2BB0A-C602-40F8-9E09-D32F513D83BB}" dt="2023-06-12T08:58:06.479" v="2202" actId="1076"/>
          <ac:picMkLst>
            <pc:docMk/>
            <pc:sldMk cId="2095294350" sldId="271"/>
            <ac:picMk id="8" creationId="{A50BDBE7-592B-12CE-5528-315E268FD6BD}"/>
          </ac:picMkLst>
        </pc:picChg>
      </pc:sldChg>
      <pc:sldChg chg="addSp delSp modSp add mod">
        <pc:chgData name="택준 정" userId="464ae3b5-f3e3-47de-8f59-229642fe4add" providerId="ADAL" clId="{0BC2BB0A-C602-40F8-9E09-D32F513D83BB}" dt="2023-06-12T08:52:30.635" v="2162" actId="1076"/>
        <pc:sldMkLst>
          <pc:docMk/>
          <pc:sldMk cId="2018287891" sldId="272"/>
        </pc:sldMkLst>
        <pc:spChg chg="mod">
          <ac:chgData name="택준 정" userId="464ae3b5-f3e3-47de-8f59-229642fe4add" providerId="ADAL" clId="{0BC2BB0A-C602-40F8-9E09-D32F513D83BB}" dt="2023-06-12T08:43:17.847" v="1340"/>
          <ac:spMkLst>
            <pc:docMk/>
            <pc:sldMk cId="2018287891" sldId="272"/>
            <ac:spMk id="2" creationId="{00000000-0000-0000-0000-000000000000}"/>
          </ac:spMkLst>
        </pc:spChg>
        <pc:spChg chg="mod">
          <ac:chgData name="택준 정" userId="464ae3b5-f3e3-47de-8f59-229642fe4add" providerId="ADAL" clId="{0BC2BB0A-C602-40F8-9E09-D32F513D83BB}" dt="2023-06-12T08:44:34.118" v="1502" actId="20577"/>
          <ac:spMkLst>
            <pc:docMk/>
            <pc:sldMk cId="2018287891" sldId="272"/>
            <ac:spMk id="7" creationId="{00000000-0000-0000-0000-000000000000}"/>
          </ac:spMkLst>
        </pc:spChg>
        <pc:spChg chg="mod">
          <ac:chgData name="택준 정" userId="464ae3b5-f3e3-47de-8f59-229642fe4add" providerId="ADAL" clId="{0BC2BB0A-C602-40F8-9E09-D32F513D83BB}" dt="2023-06-12T08:52:27.669" v="2161"/>
          <ac:spMkLst>
            <pc:docMk/>
            <pc:sldMk cId="2018287891" sldId="272"/>
            <ac:spMk id="11" creationId="{00000000-0000-0000-0000-000000000000}"/>
          </ac:spMkLst>
        </pc:spChg>
        <pc:spChg chg="mod">
          <ac:chgData name="택준 정" userId="464ae3b5-f3e3-47de-8f59-229642fe4add" providerId="ADAL" clId="{0BC2BB0A-C602-40F8-9E09-D32F513D83BB}" dt="2023-06-12T08:52:30.635" v="2162" actId="1076"/>
          <ac:spMkLst>
            <pc:docMk/>
            <pc:sldMk cId="2018287891" sldId="272"/>
            <ac:spMk id="18" creationId="{00000000-0000-0000-0000-000000000000}"/>
          </ac:spMkLst>
        </pc:spChg>
        <pc:picChg chg="add mod">
          <ac:chgData name="택준 정" userId="464ae3b5-f3e3-47de-8f59-229642fe4add" providerId="ADAL" clId="{0BC2BB0A-C602-40F8-9E09-D32F513D83BB}" dt="2023-06-12T08:43:06.158" v="1323" actId="1076"/>
          <ac:picMkLst>
            <pc:docMk/>
            <pc:sldMk cId="2018287891" sldId="272"/>
            <ac:picMk id="4" creationId="{E9D6FA1F-823D-0CE2-096D-3B5D8EFAD786}"/>
          </ac:picMkLst>
        </pc:picChg>
        <pc:picChg chg="del">
          <ac:chgData name="택준 정" userId="464ae3b5-f3e3-47de-8f59-229642fe4add" providerId="ADAL" clId="{0BC2BB0A-C602-40F8-9E09-D32F513D83BB}" dt="2023-06-12T08:42:56.023" v="1317" actId="21"/>
          <ac:picMkLst>
            <pc:docMk/>
            <pc:sldMk cId="2018287891" sldId="272"/>
            <ac:picMk id="6" creationId="{933BF9FD-E21B-0068-8D13-20476E342884}"/>
          </ac:picMkLst>
        </pc:picChg>
      </pc:sldChg>
      <pc:sldChg chg="addSp delSp modSp add mod setBg">
        <pc:chgData name="택준 정" userId="464ae3b5-f3e3-47de-8f59-229642fe4add" providerId="ADAL" clId="{0BC2BB0A-C602-40F8-9E09-D32F513D83BB}" dt="2023-06-13T00:59:11.196" v="2440" actId="115"/>
        <pc:sldMkLst>
          <pc:docMk/>
          <pc:sldMk cId="1410781355" sldId="273"/>
        </pc:sldMkLst>
        <pc:spChg chg="mod">
          <ac:chgData name="택준 정" userId="464ae3b5-f3e3-47de-8f59-229642fe4add" providerId="ADAL" clId="{0BC2BB0A-C602-40F8-9E09-D32F513D83BB}" dt="2023-06-13T00:57:22.958" v="2249" actId="14100"/>
          <ac:spMkLst>
            <pc:docMk/>
            <pc:sldMk cId="1410781355" sldId="273"/>
            <ac:spMk id="4" creationId="{00000000-0000-0000-0000-000000000000}"/>
          </ac:spMkLst>
        </pc:spChg>
        <pc:spChg chg="del">
          <ac:chgData name="택준 정" userId="464ae3b5-f3e3-47de-8f59-229642fe4add" providerId="ADAL" clId="{0BC2BB0A-C602-40F8-9E09-D32F513D83BB}" dt="2023-06-13T00:57:28.160" v="2250" actId="21"/>
          <ac:spMkLst>
            <pc:docMk/>
            <pc:sldMk cId="1410781355" sldId="273"/>
            <ac:spMk id="5" creationId="{00000000-0000-0000-0000-000000000000}"/>
          </ac:spMkLst>
        </pc:spChg>
        <pc:spChg chg="add mod">
          <ac:chgData name="택준 정" userId="464ae3b5-f3e3-47de-8f59-229642fe4add" providerId="ADAL" clId="{0BC2BB0A-C602-40F8-9E09-D32F513D83BB}" dt="2023-06-13T00:59:11.196" v="2440" actId="115"/>
          <ac:spMkLst>
            <pc:docMk/>
            <pc:sldMk cId="1410781355" sldId="273"/>
            <ac:spMk id="11" creationId="{E535B2C6-1C7E-AE57-B655-20BEF7E439C7}"/>
          </ac:spMkLst>
        </pc:spChg>
        <pc:graphicFrameChg chg="del">
          <ac:chgData name="택준 정" userId="464ae3b5-f3e3-47de-8f59-229642fe4add" providerId="ADAL" clId="{0BC2BB0A-C602-40F8-9E09-D32F513D83BB}" dt="2023-06-13T00:55:47.808" v="2213" actId="21"/>
          <ac:graphicFrameMkLst>
            <pc:docMk/>
            <pc:sldMk cId="1410781355" sldId="273"/>
            <ac:graphicFrameMk id="8" creationId="{F8C65832-C0F9-873C-C638-6C5A80AA5200}"/>
          </ac:graphicFrameMkLst>
        </pc:graphicFrameChg>
        <pc:picChg chg="add mod">
          <ac:chgData name="택준 정" userId="464ae3b5-f3e3-47de-8f59-229642fe4add" providerId="ADAL" clId="{0BC2BB0A-C602-40F8-9E09-D32F513D83BB}" dt="2023-06-13T00:56:37.675" v="2226" actId="14100"/>
          <ac:picMkLst>
            <pc:docMk/>
            <pc:sldMk cId="1410781355" sldId="273"/>
            <ac:picMk id="3" creationId="{438C5FCD-D3BB-AF39-D755-E9312705EC8E}"/>
          </ac:picMkLst>
        </pc:picChg>
        <pc:picChg chg="add mod">
          <ac:chgData name="택준 정" userId="464ae3b5-f3e3-47de-8f59-229642fe4add" providerId="ADAL" clId="{0BC2BB0A-C602-40F8-9E09-D32F513D83BB}" dt="2023-06-13T00:56:49.981" v="2232" actId="14100"/>
          <ac:picMkLst>
            <pc:docMk/>
            <pc:sldMk cId="1410781355" sldId="273"/>
            <ac:picMk id="9" creationId="{ADF13B32-9987-8D61-D42D-F09FFEC06339}"/>
          </ac:picMkLst>
        </pc:picChg>
        <pc:picChg chg="del">
          <ac:chgData name="택준 정" userId="464ae3b5-f3e3-47de-8f59-229642fe4add" providerId="ADAL" clId="{0BC2BB0A-C602-40F8-9E09-D32F513D83BB}" dt="2023-06-13T00:55:49.431" v="2214" actId="21"/>
          <ac:picMkLst>
            <pc:docMk/>
            <pc:sldMk cId="1410781355" sldId="273"/>
            <ac:picMk id="10" creationId="{781D8F3D-F6CE-DC88-8EF9-E6BAC9EC85A5}"/>
          </ac:picMkLst>
        </pc:picChg>
        <pc:picChg chg="del">
          <ac:chgData name="택준 정" userId="464ae3b5-f3e3-47de-8f59-229642fe4add" providerId="ADAL" clId="{0BC2BB0A-C602-40F8-9E09-D32F513D83BB}" dt="2023-06-13T00:55:50.429" v="2215" actId="21"/>
          <ac:picMkLst>
            <pc:docMk/>
            <pc:sldMk cId="1410781355" sldId="273"/>
            <ac:picMk id="12" creationId="{F64D0099-73BD-DB53-B06F-CE746E43C79A}"/>
          </ac:picMkLst>
        </pc:picChg>
        <pc:picChg chg="del">
          <ac:chgData name="택준 정" userId="464ae3b5-f3e3-47de-8f59-229642fe4add" providerId="ADAL" clId="{0BC2BB0A-C602-40F8-9E09-D32F513D83BB}" dt="2023-06-13T00:55:51.386" v="2216" actId="21"/>
          <ac:picMkLst>
            <pc:docMk/>
            <pc:sldMk cId="1410781355" sldId="273"/>
            <ac:picMk id="14" creationId="{C7BCA441-1AF1-C6ED-8646-E3694B131774}"/>
          </ac:picMkLst>
        </pc:picChg>
      </pc:sldChg>
    </pc:docChg>
  </pc:docChgLst>
  <pc:docChgLst>
    <pc:chgData name="김용섭" userId="93d5c74f-81a3-46e9-a989-75f2a137f1d7" providerId="ADAL" clId="{82DF0AFD-3A6F-44C5-B972-CC4C336D0D65}"/>
    <pc:docChg chg="undo custSel modSld">
      <pc:chgData name="김용섭" userId="93d5c74f-81a3-46e9-a989-75f2a137f1d7" providerId="ADAL" clId="{82DF0AFD-3A6F-44C5-B972-CC4C336D0D65}" dt="2023-06-13T02:41:12.185" v="38" actId="478"/>
      <pc:docMkLst>
        <pc:docMk/>
      </pc:docMkLst>
      <pc:sldChg chg="delSp mod">
        <pc:chgData name="김용섭" userId="93d5c74f-81a3-46e9-a989-75f2a137f1d7" providerId="ADAL" clId="{82DF0AFD-3A6F-44C5-B972-CC4C336D0D65}" dt="2023-06-13T02:41:12.185" v="38" actId="478"/>
        <pc:sldMkLst>
          <pc:docMk/>
          <pc:sldMk cId="0" sldId="262"/>
        </pc:sldMkLst>
        <pc:spChg chg="del">
          <ac:chgData name="김용섭" userId="93d5c74f-81a3-46e9-a989-75f2a137f1d7" providerId="ADAL" clId="{82DF0AFD-3A6F-44C5-B972-CC4C336D0D65}" dt="2023-06-13T02:41:11.667" v="37" actId="478"/>
          <ac:spMkLst>
            <pc:docMk/>
            <pc:sldMk cId="0" sldId="262"/>
            <ac:spMk id="26" creationId="{00000000-0000-0000-0000-000000000000}"/>
          </ac:spMkLst>
        </pc:spChg>
        <pc:grpChg chg="del">
          <ac:chgData name="김용섭" userId="93d5c74f-81a3-46e9-a989-75f2a137f1d7" providerId="ADAL" clId="{82DF0AFD-3A6F-44C5-B972-CC4C336D0D65}" dt="2023-06-13T02:41:12.185" v="38" actId="478"/>
          <ac:grpSpMkLst>
            <pc:docMk/>
            <pc:sldMk cId="0" sldId="262"/>
            <ac:grpSpMk id="1006" creationId="{00000000-0000-0000-0000-000000000000}"/>
          </ac:grpSpMkLst>
        </pc:grpChg>
      </pc:sldChg>
      <pc:sldChg chg="modSp mod">
        <pc:chgData name="김용섭" userId="93d5c74f-81a3-46e9-a989-75f2a137f1d7" providerId="ADAL" clId="{82DF0AFD-3A6F-44C5-B972-CC4C336D0D65}" dt="2023-06-12T01:50:30.459" v="13"/>
        <pc:sldMkLst>
          <pc:docMk/>
          <pc:sldMk cId="0" sldId="264"/>
        </pc:sldMkLst>
        <pc:graphicFrameChg chg="mod modGraphic">
          <ac:chgData name="김용섭" userId="93d5c74f-81a3-46e9-a989-75f2a137f1d7" providerId="ADAL" clId="{82DF0AFD-3A6F-44C5-B972-CC4C336D0D65}" dt="2023-06-12T01:50:30.459" v="13"/>
          <ac:graphicFrameMkLst>
            <pc:docMk/>
            <pc:sldMk cId="0" sldId="264"/>
            <ac:graphicFrameMk id="6" creationId="{4B7EE921-221C-281E-51FC-EB7890FA53F4}"/>
          </ac:graphicFrameMkLst>
        </pc:graphicFrameChg>
      </pc:sldChg>
      <pc:sldChg chg="addSp delSp modSp mod">
        <pc:chgData name="김용섭" userId="93d5c74f-81a3-46e9-a989-75f2a137f1d7" providerId="ADAL" clId="{82DF0AFD-3A6F-44C5-B972-CC4C336D0D65}" dt="2023-06-13T02:41:00.312" v="36" actId="1076"/>
        <pc:sldMkLst>
          <pc:docMk/>
          <pc:sldMk cId="1478360887" sldId="270"/>
        </pc:sldMkLst>
        <pc:graphicFrameChg chg="add del mod modGraphic">
          <ac:chgData name="김용섭" userId="93d5c74f-81a3-46e9-a989-75f2a137f1d7" providerId="ADAL" clId="{82DF0AFD-3A6F-44C5-B972-CC4C336D0D65}" dt="2023-06-13T02:40:14.557" v="30"/>
          <ac:graphicFrameMkLst>
            <pc:docMk/>
            <pc:sldMk cId="1478360887" sldId="270"/>
            <ac:graphicFrameMk id="3" creationId="{FFE59D93-F763-630B-5A23-75E4676107FF}"/>
          </ac:graphicFrameMkLst>
        </pc:graphicFrameChg>
        <pc:picChg chg="del">
          <ac:chgData name="김용섭" userId="93d5c74f-81a3-46e9-a989-75f2a137f1d7" providerId="ADAL" clId="{82DF0AFD-3A6F-44C5-B972-CC4C336D0D65}" dt="2023-06-13T02:40:00.803" v="14" actId="478"/>
          <ac:picMkLst>
            <pc:docMk/>
            <pc:sldMk cId="1478360887" sldId="270"/>
            <ac:picMk id="2" creationId="{E9686160-D5A4-1D62-9FA3-3FA54E3F6A11}"/>
          </ac:picMkLst>
        </pc:picChg>
        <pc:picChg chg="add mod">
          <ac:chgData name="김용섭" userId="93d5c74f-81a3-46e9-a989-75f2a137f1d7" providerId="ADAL" clId="{82DF0AFD-3A6F-44C5-B972-CC4C336D0D65}" dt="2023-06-13T02:41:00.312" v="36" actId="1076"/>
          <ac:picMkLst>
            <pc:docMk/>
            <pc:sldMk cId="1478360887" sldId="270"/>
            <ac:picMk id="5" creationId="{B0B2319A-2BE2-0179-BA88-EB8FA5361C9D}"/>
          </ac:picMkLst>
        </pc:picChg>
      </pc:sldChg>
    </pc:docChg>
  </pc:docChgLst>
  <pc:docChgLst>
    <pc:chgData name="김서원" userId="S::2360340047@office.kopo.ac.kr::7f7ae886-67f9-47fa-9201-7fde6b0d6b47" providerId="AD" clId="Web-{910DD08B-9D6B-E773-1F22-ACB0F045B677}"/>
    <pc:docChg chg="modSld">
      <pc:chgData name="김서원" userId="S::2360340047@office.kopo.ac.kr::7f7ae886-67f9-47fa-9201-7fde6b0d6b47" providerId="AD" clId="Web-{910DD08B-9D6B-E773-1F22-ACB0F045B677}" dt="2023-05-30T11:35:12.781" v="99"/>
      <pc:docMkLst>
        <pc:docMk/>
      </pc:docMkLst>
      <pc:sldChg chg="addSp delSp modSp">
        <pc:chgData name="김서원" userId="S::2360340047@office.kopo.ac.kr::7f7ae886-67f9-47fa-9201-7fde6b0d6b47" providerId="AD" clId="Web-{910DD08B-9D6B-E773-1F22-ACB0F045B677}" dt="2023-05-30T11:32:48.889" v="63"/>
        <pc:sldMkLst>
          <pc:docMk/>
          <pc:sldMk cId="3333154786" sldId="268"/>
        </pc:sldMkLst>
        <pc:spChg chg="del">
          <ac:chgData name="김서원" userId="S::2360340047@office.kopo.ac.kr::7f7ae886-67f9-47fa-9201-7fde6b0d6b47" providerId="AD" clId="Web-{910DD08B-9D6B-E773-1F22-ACB0F045B677}" dt="2023-05-30T11:26:51.316" v="3"/>
          <ac:spMkLst>
            <pc:docMk/>
            <pc:sldMk cId="3333154786" sldId="268"/>
            <ac:spMk id="2" creationId="{00000000-0000-0000-0000-000000000000}"/>
          </ac:spMkLst>
        </pc:spChg>
        <pc:spChg chg="del mod">
          <ac:chgData name="김서원" userId="S::2360340047@office.kopo.ac.kr::7f7ae886-67f9-47fa-9201-7fde6b0d6b47" providerId="AD" clId="Web-{910DD08B-9D6B-E773-1F22-ACB0F045B677}" dt="2023-05-30T11:26:39.784" v="1"/>
          <ac:spMkLst>
            <pc:docMk/>
            <pc:sldMk cId="3333154786" sldId="268"/>
            <ac:spMk id="3" creationId="{00000000-0000-0000-0000-000000000000}"/>
          </ac:spMkLst>
        </pc:spChg>
        <pc:spChg chg="del mod">
          <ac:chgData name="김서원" userId="S::2360340047@office.kopo.ac.kr::7f7ae886-67f9-47fa-9201-7fde6b0d6b47" providerId="AD" clId="Web-{910DD08B-9D6B-E773-1F22-ACB0F045B677}" dt="2023-05-30T11:32:47.873" v="62"/>
          <ac:spMkLst>
            <pc:docMk/>
            <pc:sldMk cId="3333154786" sldId="268"/>
            <ac:spMk id="9" creationId="{00000000-0000-0000-0000-000000000000}"/>
          </ac:spMkLst>
        </pc:spChg>
        <pc:spChg chg="del">
          <ac:chgData name="김서원" userId="S::2360340047@office.kopo.ac.kr::7f7ae886-67f9-47fa-9201-7fde6b0d6b47" providerId="AD" clId="Web-{910DD08B-9D6B-E773-1F22-ACB0F045B677}" dt="2023-05-30T11:26:49.769" v="2"/>
          <ac:spMkLst>
            <pc:docMk/>
            <pc:sldMk cId="3333154786" sldId="268"/>
            <ac:spMk id="13" creationId="{00000000-0000-0000-0000-000000000000}"/>
          </ac:spMkLst>
        </pc:spChg>
        <pc:grpChg chg="mod">
          <ac:chgData name="김서원" userId="S::2360340047@office.kopo.ac.kr::7f7ae886-67f9-47fa-9201-7fde6b0d6b47" providerId="AD" clId="Web-{910DD08B-9D6B-E773-1F22-ACB0F045B677}" dt="2023-05-30T11:27:43.007" v="11" actId="1076"/>
          <ac:grpSpMkLst>
            <pc:docMk/>
            <pc:sldMk cId="3333154786" sldId="268"/>
            <ac:grpSpMk id="1001" creationId="{00000000-0000-0000-0000-000000000000}"/>
          </ac:grpSpMkLst>
        </pc:grpChg>
        <pc:grpChg chg="del">
          <ac:chgData name="김서원" userId="S::2360340047@office.kopo.ac.kr::7f7ae886-67f9-47fa-9201-7fde6b0d6b47" providerId="AD" clId="Web-{910DD08B-9D6B-E773-1F22-ACB0F045B677}" dt="2023-05-30T11:32:48.889" v="63"/>
          <ac:grpSpMkLst>
            <pc:docMk/>
            <pc:sldMk cId="3333154786" sldId="268"/>
            <ac:grpSpMk id="1002" creationId="{00000000-0000-0000-0000-000000000000}"/>
          </ac:grpSpMkLst>
        </pc:grpChg>
        <pc:graphicFrameChg chg="add mod modGraphic">
          <ac:chgData name="김서원" userId="S::2360340047@office.kopo.ac.kr::7f7ae886-67f9-47fa-9201-7fde6b0d6b47" providerId="AD" clId="Web-{910DD08B-9D6B-E773-1F22-ACB0F045B677}" dt="2023-05-30T11:32:17.684" v="58"/>
          <ac:graphicFrameMkLst>
            <pc:docMk/>
            <pc:sldMk cId="3333154786" sldId="268"/>
            <ac:graphicFrameMk id="8" creationId="{F8C65832-C0F9-873C-C638-6C5A80AA5200}"/>
          </ac:graphicFrameMkLst>
        </pc:graphicFrameChg>
        <pc:picChg chg="add del mod">
          <ac:chgData name="김서원" userId="S::2360340047@office.kopo.ac.kr::7f7ae886-67f9-47fa-9201-7fde6b0d6b47" providerId="AD" clId="Web-{910DD08B-9D6B-E773-1F22-ACB0F045B677}" dt="2023-05-30T11:27:15.021" v="6"/>
          <ac:picMkLst>
            <pc:docMk/>
            <pc:sldMk cId="3333154786" sldId="268"/>
            <ac:picMk id="6" creationId="{430C40B5-B581-7FDF-B841-E2FDA84D0A2E}"/>
          </ac:picMkLst>
        </pc:picChg>
        <pc:picChg chg="add mod">
          <ac:chgData name="김서원" userId="S::2360340047@office.kopo.ac.kr::7f7ae886-67f9-47fa-9201-7fde6b0d6b47" providerId="AD" clId="Web-{910DD08B-9D6B-E773-1F22-ACB0F045B677}" dt="2023-05-30T11:28:59.466" v="24" actId="1076"/>
          <ac:picMkLst>
            <pc:docMk/>
            <pc:sldMk cId="3333154786" sldId="268"/>
            <ac:picMk id="10" creationId="{781D8F3D-F6CE-DC88-8EF9-E6BAC9EC85A5}"/>
          </ac:picMkLst>
        </pc:picChg>
        <pc:picChg chg="add mod">
          <ac:chgData name="김서원" userId="S::2360340047@office.kopo.ac.kr::7f7ae886-67f9-47fa-9201-7fde6b0d6b47" providerId="AD" clId="Web-{910DD08B-9D6B-E773-1F22-ACB0F045B677}" dt="2023-05-30T11:32:40.232" v="60" actId="1076"/>
          <ac:picMkLst>
            <pc:docMk/>
            <pc:sldMk cId="3333154786" sldId="268"/>
            <ac:picMk id="12" creationId="{F64D0099-73BD-DB53-B06F-CE746E43C79A}"/>
          </ac:picMkLst>
        </pc:picChg>
        <pc:picChg chg="add mod">
          <ac:chgData name="김서원" userId="S::2360340047@office.kopo.ac.kr::7f7ae886-67f9-47fa-9201-7fde6b0d6b47" providerId="AD" clId="Web-{910DD08B-9D6B-E773-1F22-ACB0F045B677}" dt="2023-05-30T11:30:21.300" v="38" actId="1076"/>
          <ac:picMkLst>
            <pc:docMk/>
            <pc:sldMk cId="3333154786" sldId="268"/>
            <ac:picMk id="14" creationId="{C7BCA441-1AF1-C6ED-8646-E3694B131774}"/>
          </ac:picMkLst>
        </pc:picChg>
      </pc:sldChg>
      <pc:sldChg chg="addSp delSp modSp">
        <pc:chgData name="김서원" userId="S::2360340047@office.kopo.ac.kr::7f7ae886-67f9-47fa-9201-7fde6b0d6b47" providerId="AD" clId="Web-{910DD08B-9D6B-E773-1F22-ACB0F045B677}" dt="2023-05-30T11:35:12.781" v="99"/>
        <pc:sldMkLst>
          <pc:docMk/>
          <pc:sldMk cId="3275502106" sldId="269"/>
        </pc:sldMkLst>
        <pc:spChg chg="del">
          <ac:chgData name="김서원" userId="S::2360340047@office.kopo.ac.kr::7f7ae886-67f9-47fa-9201-7fde6b0d6b47" providerId="AD" clId="Web-{910DD08B-9D6B-E773-1F22-ACB0F045B677}" dt="2023-05-30T11:33:08.397" v="66"/>
          <ac:spMkLst>
            <pc:docMk/>
            <pc:sldMk cId="3275502106" sldId="269"/>
            <ac:spMk id="2" creationId="{00000000-0000-0000-0000-000000000000}"/>
          </ac:spMkLst>
        </pc:spChg>
        <pc:spChg chg="del mod">
          <ac:chgData name="김서원" userId="S::2360340047@office.kopo.ac.kr::7f7ae886-67f9-47fa-9201-7fde6b0d6b47" providerId="AD" clId="Web-{910DD08B-9D6B-E773-1F22-ACB0F045B677}" dt="2023-05-30T11:33:14.006" v="68"/>
          <ac:spMkLst>
            <pc:docMk/>
            <pc:sldMk cId="3275502106" sldId="269"/>
            <ac:spMk id="3" creationId="{00000000-0000-0000-0000-000000000000}"/>
          </ac:spMkLst>
        </pc:spChg>
        <pc:spChg chg="del">
          <ac:chgData name="김서원" userId="S::2360340047@office.kopo.ac.kr::7f7ae886-67f9-47fa-9201-7fde6b0d6b47" providerId="AD" clId="Web-{910DD08B-9D6B-E773-1F22-ACB0F045B677}" dt="2023-05-30T11:33:04.396" v="64"/>
          <ac:spMkLst>
            <pc:docMk/>
            <pc:sldMk cId="3275502106" sldId="269"/>
            <ac:spMk id="9" creationId="{00000000-0000-0000-0000-000000000000}"/>
          </ac:spMkLst>
        </pc:spChg>
        <pc:spChg chg="add del">
          <ac:chgData name="김서원" userId="S::2360340047@office.kopo.ac.kr::7f7ae886-67f9-47fa-9201-7fde6b0d6b47" providerId="AD" clId="Web-{910DD08B-9D6B-E773-1F22-ACB0F045B677}" dt="2023-05-30T11:33:53.462" v="78"/>
          <ac:spMkLst>
            <pc:docMk/>
            <pc:sldMk cId="3275502106" sldId="269"/>
            <ac:spMk id="13" creationId="{00000000-0000-0000-0000-000000000000}"/>
          </ac:spMkLst>
        </pc:spChg>
        <pc:grpChg chg="del">
          <ac:chgData name="김서원" userId="S::2360340047@office.kopo.ac.kr::7f7ae886-67f9-47fa-9201-7fde6b0d6b47" providerId="AD" clId="Web-{910DD08B-9D6B-E773-1F22-ACB0F045B677}" dt="2023-05-30T11:33:08.381" v="65"/>
          <ac:grpSpMkLst>
            <pc:docMk/>
            <pc:sldMk cId="3275502106" sldId="269"/>
            <ac:grpSpMk id="1002" creationId="{00000000-0000-0000-0000-000000000000}"/>
          </ac:grpSpMkLst>
        </pc:grpChg>
        <pc:graphicFrameChg chg="add del mod modGraphic">
          <ac:chgData name="김서원" userId="S::2360340047@office.kopo.ac.kr::7f7ae886-67f9-47fa-9201-7fde6b0d6b47" providerId="AD" clId="Web-{910DD08B-9D6B-E773-1F22-ACB0F045B677}" dt="2023-05-30T11:33:42.571" v="73"/>
          <ac:graphicFrameMkLst>
            <pc:docMk/>
            <pc:sldMk cId="3275502106" sldId="269"/>
            <ac:graphicFrameMk id="8" creationId="{3C109A78-AA73-B191-4322-FE7C5EEDA1BB}"/>
          </ac:graphicFrameMkLst>
        </pc:graphicFrameChg>
        <pc:graphicFrameChg chg="add del mod">
          <ac:chgData name="김서원" userId="S::2360340047@office.kopo.ac.kr::7f7ae886-67f9-47fa-9201-7fde6b0d6b47" providerId="AD" clId="Web-{910DD08B-9D6B-E773-1F22-ACB0F045B677}" dt="2023-05-30T11:33:46.509" v="76"/>
          <ac:graphicFrameMkLst>
            <pc:docMk/>
            <pc:sldMk cId="3275502106" sldId="269"/>
            <ac:graphicFrameMk id="12" creationId="{3E3DF3DF-D1E5-876F-B065-AA2FC95A01B7}"/>
          </ac:graphicFrameMkLst>
        </pc:graphicFrameChg>
        <pc:graphicFrameChg chg="add mod modGraphic">
          <ac:chgData name="김서원" userId="S::2360340047@office.kopo.ac.kr::7f7ae886-67f9-47fa-9201-7fde6b0d6b47" providerId="AD" clId="Web-{910DD08B-9D6B-E773-1F22-ACB0F045B677}" dt="2023-05-30T11:35:12.781" v="99"/>
          <ac:graphicFrameMkLst>
            <pc:docMk/>
            <pc:sldMk cId="3275502106" sldId="269"/>
            <ac:graphicFrameMk id="15" creationId="{6D999368-86BD-75AD-3D53-5A6CBB9553A3}"/>
          </ac:graphicFrameMkLst>
        </pc:graphicFrameChg>
        <pc:picChg chg="add mod">
          <ac:chgData name="김서원" userId="S::2360340047@office.kopo.ac.kr::7f7ae886-67f9-47fa-9201-7fde6b0d6b47" providerId="AD" clId="Web-{910DD08B-9D6B-E773-1F22-ACB0F045B677}" dt="2023-05-30T11:34:32.731" v="97" actId="1076"/>
          <ac:picMkLst>
            <pc:docMk/>
            <pc:sldMk cId="3275502106" sldId="269"/>
            <ac:picMk id="16" creationId="{ECCCC7F2-D58F-A9B6-0A8B-7D28746B6A33}"/>
          </ac:picMkLst>
        </pc:picChg>
      </pc:sldChg>
    </pc:docChg>
  </pc:docChgLst>
  <pc:docChgLst>
    <pc:chgData name="정택준" userId="S::2360340063@office.kopo.ac.kr::464ae3b5-f3e3-47de-8f59-229642fe4add" providerId="AD" clId="Web-{85BD3285-DF12-0A01-DFE3-13B3D33733BF}"/>
    <pc:docChg chg="addSld delSld modSld">
      <pc:chgData name="정택준" userId="S::2360340063@office.kopo.ac.kr::464ae3b5-f3e3-47de-8f59-229642fe4add" providerId="AD" clId="Web-{85BD3285-DF12-0A01-DFE3-13B3D33733BF}" dt="2023-05-31T06:31:59.713" v="416"/>
      <pc:docMkLst>
        <pc:docMk/>
      </pc:docMkLst>
      <pc:sldChg chg="modSp">
        <pc:chgData name="정택준" userId="S::2360340063@office.kopo.ac.kr::464ae3b5-f3e3-47de-8f59-229642fe4add" providerId="AD" clId="Web-{85BD3285-DF12-0A01-DFE3-13B3D33733BF}" dt="2023-05-31T04:20:45.664" v="63" actId="14100"/>
        <pc:sldMkLst>
          <pc:docMk/>
          <pc:sldMk cId="0" sldId="258"/>
        </pc:sldMkLst>
        <pc:spChg chg="mod">
          <ac:chgData name="정택준" userId="S::2360340063@office.kopo.ac.kr::464ae3b5-f3e3-47de-8f59-229642fe4add" providerId="AD" clId="Web-{85BD3285-DF12-0A01-DFE3-13B3D33733BF}" dt="2023-05-31T04:20:43.961" v="62" actId="20577"/>
          <ac:spMkLst>
            <pc:docMk/>
            <pc:sldMk cId="0" sldId="258"/>
            <ac:spMk id="8" creationId="{00000000-0000-0000-0000-000000000000}"/>
          </ac:spMkLst>
        </pc:spChg>
        <pc:spChg chg="mod">
          <ac:chgData name="정택준" userId="S::2360340063@office.kopo.ac.kr::464ae3b5-f3e3-47de-8f59-229642fe4add" providerId="AD" clId="Web-{85BD3285-DF12-0A01-DFE3-13B3D33733BF}" dt="2023-05-31T04:20:38.320" v="59" actId="20577"/>
          <ac:spMkLst>
            <pc:docMk/>
            <pc:sldMk cId="0" sldId="258"/>
            <ac:spMk id="13" creationId="{00000000-0000-0000-0000-000000000000}"/>
          </ac:spMkLst>
        </pc:spChg>
        <pc:spChg chg="mod">
          <ac:chgData name="정택준" userId="S::2360340063@office.kopo.ac.kr::464ae3b5-f3e3-47de-8f59-229642fe4add" providerId="AD" clId="Web-{85BD3285-DF12-0A01-DFE3-13B3D33733BF}" dt="2023-05-31T04:20:28.476" v="53" actId="20577"/>
          <ac:spMkLst>
            <pc:docMk/>
            <pc:sldMk cId="0" sldId="258"/>
            <ac:spMk id="29" creationId="{00000000-0000-0000-0000-000000000000}"/>
          </ac:spMkLst>
        </pc:spChg>
        <pc:spChg chg="mod">
          <ac:chgData name="정택준" userId="S::2360340063@office.kopo.ac.kr::464ae3b5-f3e3-47de-8f59-229642fe4add" providerId="AD" clId="Web-{85BD3285-DF12-0A01-DFE3-13B3D33733BF}" dt="2023-05-31T04:20:31.586" v="55" actId="20577"/>
          <ac:spMkLst>
            <pc:docMk/>
            <pc:sldMk cId="0" sldId="258"/>
            <ac:spMk id="31" creationId="{00000000-0000-0000-0000-000000000000}"/>
          </ac:spMkLst>
        </pc:spChg>
        <pc:spChg chg="mod">
          <ac:chgData name="정택준" userId="S::2360340063@office.kopo.ac.kr::464ae3b5-f3e3-47de-8f59-229642fe4add" providerId="AD" clId="Web-{85BD3285-DF12-0A01-DFE3-13B3D33733BF}" dt="2023-05-31T04:20:34.602" v="57" actId="20577"/>
          <ac:spMkLst>
            <pc:docMk/>
            <pc:sldMk cId="0" sldId="258"/>
            <ac:spMk id="33" creationId="{00000000-0000-0000-0000-000000000000}"/>
          </ac:spMkLst>
        </pc:spChg>
        <pc:grpChg chg="mod">
          <ac:chgData name="정택준" userId="S::2360340063@office.kopo.ac.kr::464ae3b5-f3e3-47de-8f59-229642fe4add" providerId="AD" clId="Web-{85BD3285-DF12-0A01-DFE3-13B3D33733BF}" dt="2023-05-31T04:20:45.664" v="63" actId="14100"/>
          <ac:grpSpMkLst>
            <pc:docMk/>
            <pc:sldMk cId="0" sldId="258"/>
            <ac:grpSpMk id="1003" creationId="{00000000-0000-0000-0000-000000000000}"/>
          </ac:grpSpMkLst>
        </pc:grpChg>
      </pc:sldChg>
      <pc:sldChg chg="delSp modSp">
        <pc:chgData name="정택준" userId="S::2360340063@office.kopo.ac.kr::464ae3b5-f3e3-47de-8f59-229642fe4add" providerId="AD" clId="Web-{85BD3285-DF12-0A01-DFE3-13B3D33733BF}" dt="2023-05-31T04:21:09.634" v="68"/>
        <pc:sldMkLst>
          <pc:docMk/>
          <pc:sldMk cId="0" sldId="259"/>
        </pc:sldMkLst>
        <pc:spChg chg="mod">
          <ac:chgData name="정택준" userId="S::2360340063@office.kopo.ac.kr::464ae3b5-f3e3-47de-8f59-229642fe4add" providerId="AD" clId="Web-{85BD3285-DF12-0A01-DFE3-13B3D33733BF}" dt="2023-05-31T04:20:59.118" v="67" actId="20577"/>
          <ac:spMkLst>
            <pc:docMk/>
            <pc:sldMk cId="0" sldId="259"/>
            <ac:spMk id="11" creationId="{00000000-0000-0000-0000-000000000000}"/>
          </ac:spMkLst>
        </pc:spChg>
        <pc:spChg chg="mod">
          <ac:chgData name="정택준" userId="S::2360340063@office.kopo.ac.kr::464ae3b5-f3e3-47de-8f59-229642fe4add" providerId="AD" clId="Web-{85BD3285-DF12-0A01-DFE3-13B3D33733BF}" dt="2023-05-31T04:20:54.524" v="65" actId="20577"/>
          <ac:spMkLst>
            <pc:docMk/>
            <pc:sldMk cId="0" sldId="259"/>
            <ac:spMk id="16" creationId="{00000000-0000-0000-0000-000000000000}"/>
          </ac:spMkLst>
        </pc:spChg>
        <pc:spChg chg="del">
          <ac:chgData name="정택준" userId="S::2360340063@office.kopo.ac.kr::464ae3b5-f3e3-47de-8f59-229642fe4add" providerId="AD" clId="Web-{85BD3285-DF12-0A01-DFE3-13B3D33733BF}" dt="2023-05-31T04:21:09.634" v="68"/>
          <ac:spMkLst>
            <pc:docMk/>
            <pc:sldMk cId="0" sldId="259"/>
            <ac:spMk id="34" creationId="{00000000-0000-0000-0000-000000000000}"/>
          </ac:spMkLst>
        </pc:spChg>
      </pc:sldChg>
      <pc:sldChg chg="modSp">
        <pc:chgData name="정택준" userId="S::2360340063@office.kopo.ac.kr::464ae3b5-f3e3-47de-8f59-229642fe4add" providerId="AD" clId="Web-{85BD3285-DF12-0A01-DFE3-13B3D33733BF}" dt="2023-05-31T04:20:18.617" v="51" actId="1076"/>
        <pc:sldMkLst>
          <pc:docMk/>
          <pc:sldMk cId="0" sldId="260"/>
        </pc:sldMkLst>
        <pc:spChg chg="mod">
          <ac:chgData name="정택준" userId="S::2360340063@office.kopo.ac.kr::464ae3b5-f3e3-47de-8f59-229642fe4add" providerId="AD" clId="Web-{85BD3285-DF12-0A01-DFE3-13B3D33733BF}" dt="2023-05-31T04:20:05.757" v="48" actId="20577"/>
          <ac:spMkLst>
            <pc:docMk/>
            <pc:sldMk cId="0" sldId="260"/>
            <ac:spMk id="2" creationId="{00000000-0000-0000-0000-000000000000}"/>
          </ac:spMkLst>
        </pc:spChg>
        <pc:spChg chg="mod">
          <ac:chgData name="정택준" userId="S::2360340063@office.kopo.ac.kr::464ae3b5-f3e3-47de-8f59-229642fe4add" providerId="AD" clId="Web-{85BD3285-DF12-0A01-DFE3-13B3D33733BF}" dt="2023-05-31T04:20:13.039" v="49" actId="1076"/>
          <ac:spMkLst>
            <pc:docMk/>
            <pc:sldMk cId="0" sldId="260"/>
            <ac:spMk id="7" creationId="{00000000-0000-0000-0000-000000000000}"/>
          </ac:spMkLst>
        </pc:spChg>
        <pc:spChg chg="mod">
          <ac:chgData name="정택준" userId="S::2360340063@office.kopo.ac.kr::464ae3b5-f3e3-47de-8f59-229642fe4add" providerId="AD" clId="Web-{85BD3285-DF12-0A01-DFE3-13B3D33733BF}" dt="2023-05-31T04:19:38.288" v="34" actId="20577"/>
          <ac:spMkLst>
            <pc:docMk/>
            <pc:sldMk cId="0" sldId="260"/>
            <ac:spMk id="11" creationId="{00000000-0000-0000-0000-000000000000}"/>
          </ac:spMkLst>
        </pc:spChg>
        <pc:spChg chg="mod">
          <ac:chgData name="정택준" userId="S::2360340063@office.kopo.ac.kr::464ae3b5-f3e3-47de-8f59-229642fe4add" providerId="AD" clId="Web-{85BD3285-DF12-0A01-DFE3-13B3D33733BF}" dt="2023-05-31T04:19:40.585" v="36" actId="20577"/>
          <ac:spMkLst>
            <pc:docMk/>
            <pc:sldMk cId="0" sldId="260"/>
            <ac:spMk id="40" creationId="{00000000-0000-0000-0000-000000000000}"/>
          </ac:spMkLst>
        </pc:spChg>
        <pc:spChg chg="mod">
          <ac:chgData name="정택준" userId="S::2360340063@office.kopo.ac.kr::464ae3b5-f3e3-47de-8f59-229642fe4add" providerId="AD" clId="Web-{85BD3285-DF12-0A01-DFE3-13B3D33733BF}" dt="2023-05-31T04:19:50.569" v="40" actId="14100"/>
          <ac:spMkLst>
            <pc:docMk/>
            <pc:sldMk cId="0" sldId="260"/>
            <ac:spMk id="41" creationId="{00000000-0000-0000-0000-000000000000}"/>
          </ac:spMkLst>
        </pc:spChg>
        <pc:spChg chg="mod">
          <ac:chgData name="정택준" userId="S::2360340063@office.kopo.ac.kr::464ae3b5-f3e3-47de-8f59-229642fe4add" providerId="AD" clId="Web-{85BD3285-DF12-0A01-DFE3-13B3D33733BF}" dt="2023-05-31T04:19:57.070" v="43" actId="20577"/>
          <ac:spMkLst>
            <pc:docMk/>
            <pc:sldMk cId="0" sldId="260"/>
            <ac:spMk id="42" creationId="{00000000-0000-0000-0000-000000000000}"/>
          </ac:spMkLst>
        </pc:spChg>
        <pc:picChg chg="mod">
          <ac:chgData name="정택준" userId="S::2360340063@office.kopo.ac.kr::464ae3b5-f3e3-47de-8f59-229642fe4add" providerId="AD" clId="Web-{85BD3285-DF12-0A01-DFE3-13B3D33733BF}" dt="2023-05-31T04:20:18.617" v="51" actId="1076"/>
          <ac:picMkLst>
            <pc:docMk/>
            <pc:sldMk cId="0" sldId="260"/>
            <ac:picMk id="9" creationId="{00000000-0000-0000-0000-000000000000}"/>
          </ac:picMkLst>
        </pc:picChg>
      </pc:sldChg>
      <pc:sldChg chg="addSp delSp modSp">
        <pc:chgData name="정택준" userId="S::2360340063@office.kopo.ac.kr::464ae3b5-f3e3-47de-8f59-229642fe4add" providerId="AD" clId="Web-{85BD3285-DF12-0A01-DFE3-13B3D33733BF}" dt="2023-05-31T05:03:27.415" v="374" actId="14100"/>
        <pc:sldMkLst>
          <pc:docMk/>
          <pc:sldMk cId="0" sldId="261"/>
        </pc:sldMkLst>
        <pc:spChg chg="mod">
          <ac:chgData name="정택준" userId="S::2360340063@office.kopo.ac.kr::464ae3b5-f3e3-47de-8f59-229642fe4add" providerId="AD" clId="Web-{85BD3285-DF12-0A01-DFE3-13B3D33733BF}" dt="2023-05-31T04:18:20.319" v="3" actId="20577"/>
          <ac:spMkLst>
            <pc:docMk/>
            <pc:sldMk cId="0" sldId="261"/>
            <ac:spMk id="2" creationId="{00000000-0000-0000-0000-000000000000}"/>
          </ac:spMkLst>
        </pc:spChg>
        <pc:spChg chg="mod">
          <ac:chgData name="정택준" userId="S::2360340063@office.kopo.ac.kr::464ae3b5-f3e3-47de-8f59-229642fe4add" providerId="AD" clId="Web-{85BD3285-DF12-0A01-DFE3-13B3D33733BF}" dt="2023-05-31T04:18:09.723" v="1" actId="20577"/>
          <ac:spMkLst>
            <pc:docMk/>
            <pc:sldMk cId="0" sldId="261"/>
            <ac:spMk id="7" creationId="{00000000-0000-0000-0000-000000000000}"/>
          </ac:spMkLst>
        </pc:spChg>
        <pc:spChg chg="mod">
          <ac:chgData name="정택준" userId="S::2360340063@office.kopo.ac.kr::464ae3b5-f3e3-47de-8f59-229642fe4add" providerId="AD" clId="Web-{85BD3285-DF12-0A01-DFE3-13B3D33733BF}" dt="2023-05-31T04:18:56.318" v="17" actId="20577"/>
          <ac:spMkLst>
            <pc:docMk/>
            <pc:sldMk cId="0" sldId="261"/>
            <ac:spMk id="11" creationId="{00000000-0000-0000-0000-000000000000}"/>
          </ac:spMkLst>
        </pc:spChg>
        <pc:spChg chg="mod">
          <ac:chgData name="정택준" userId="S::2360340063@office.kopo.ac.kr::464ae3b5-f3e3-47de-8f59-229642fe4add" providerId="AD" clId="Web-{85BD3285-DF12-0A01-DFE3-13B3D33733BF}" dt="2023-05-31T04:19:23.163" v="28" actId="20577"/>
          <ac:spMkLst>
            <pc:docMk/>
            <pc:sldMk cId="0" sldId="261"/>
            <ac:spMk id="21" creationId="{00000000-0000-0000-0000-000000000000}"/>
          </ac:spMkLst>
        </pc:spChg>
        <pc:spChg chg="mod">
          <ac:chgData name="정택준" userId="S::2360340063@office.kopo.ac.kr::464ae3b5-f3e3-47de-8f59-229642fe4add" providerId="AD" clId="Web-{85BD3285-DF12-0A01-DFE3-13B3D33733BF}" dt="2023-05-31T04:19:07.959" v="22" actId="20577"/>
          <ac:spMkLst>
            <pc:docMk/>
            <pc:sldMk cId="0" sldId="261"/>
            <ac:spMk id="41" creationId="{00000000-0000-0000-0000-000000000000}"/>
          </ac:spMkLst>
        </pc:spChg>
        <pc:grpChg chg="del">
          <ac:chgData name="정택준" userId="S::2360340063@office.kopo.ac.kr::464ae3b5-f3e3-47de-8f59-229642fe4add" providerId="AD" clId="Web-{85BD3285-DF12-0A01-DFE3-13B3D33733BF}" dt="2023-05-31T04:33:45.791" v="194"/>
          <ac:grpSpMkLst>
            <pc:docMk/>
            <pc:sldMk cId="0" sldId="261"/>
            <ac:grpSpMk id="1009" creationId="{00000000-0000-0000-0000-000000000000}"/>
          </ac:grpSpMkLst>
        </pc:grpChg>
        <pc:grpChg chg="mod">
          <ac:chgData name="정택준" userId="S::2360340063@office.kopo.ac.kr::464ae3b5-f3e3-47de-8f59-229642fe4add" providerId="AD" clId="Web-{85BD3285-DF12-0A01-DFE3-13B3D33733BF}" dt="2023-05-31T04:34:04.698" v="201" actId="1076"/>
          <ac:grpSpMkLst>
            <pc:docMk/>
            <pc:sldMk cId="0" sldId="261"/>
            <ac:grpSpMk id="1010" creationId="{00000000-0000-0000-0000-000000000000}"/>
          </ac:grpSpMkLst>
        </pc:grpChg>
        <pc:picChg chg="add mod">
          <ac:chgData name="정택준" userId="S::2360340063@office.kopo.ac.kr::464ae3b5-f3e3-47de-8f59-229642fe4add" providerId="AD" clId="Web-{85BD3285-DF12-0A01-DFE3-13B3D33733BF}" dt="2023-05-31T04:33:56.651" v="199" actId="1076"/>
          <ac:picMkLst>
            <pc:docMk/>
            <pc:sldMk cId="0" sldId="261"/>
            <ac:picMk id="3" creationId="{38DD16F9-E38A-E7FE-CEAE-72682D8E70A2}"/>
          </ac:picMkLst>
        </pc:picChg>
        <pc:picChg chg="mod">
          <ac:chgData name="정택준" userId="S::2360340063@office.kopo.ac.kr::464ae3b5-f3e3-47de-8f59-229642fe4add" providerId="AD" clId="Web-{85BD3285-DF12-0A01-DFE3-13B3D33733BF}" dt="2023-05-31T05:03:27.415" v="374" actId="14100"/>
          <ac:picMkLst>
            <pc:docMk/>
            <pc:sldMk cId="0" sldId="261"/>
            <ac:picMk id="6" creationId="{8884FBF0-1C70-2647-DC0B-66B466A681C1}"/>
          </ac:picMkLst>
        </pc:picChg>
        <pc:picChg chg="del topLvl">
          <ac:chgData name="정택준" userId="S::2360340063@office.kopo.ac.kr::464ae3b5-f3e3-47de-8f59-229642fe4add" providerId="AD" clId="Web-{85BD3285-DF12-0A01-DFE3-13B3D33733BF}" dt="2023-05-31T04:33:45.791" v="194"/>
          <ac:picMkLst>
            <pc:docMk/>
            <pc:sldMk cId="0" sldId="261"/>
            <ac:picMk id="32" creationId="{00000000-0000-0000-0000-000000000000}"/>
          </ac:picMkLst>
        </pc:picChg>
      </pc:sldChg>
      <pc:sldChg chg="addSp delSp modSp">
        <pc:chgData name="정택준" userId="S::2360340063@office.kopo.ac.kr::464ae3b5-f3e3-47de-8f59-229642fe4add" providerId="AD" clId="Web-{85BD3285-DF12-0A01-DFE3-13B3D33733BF}" dt="2023-05-31T04:32:10.476" v="192" actId="14100"/>
        <pc:sldMkLst>
          <pc:docMk/>
          <pc:sldMk cId="0" sldId="262"/>
        </pc:sldMkLst>
        <pc:spChg chg="mod">
          <ac:chgData name="정택준" userId="S::2360340063@office.kopo.ac.kr::464ae3b5-f3e3-47de-8f59-229642fe4add" providerId="AD" clId="Web-{85BD3285-DF12-0A01-DFE3-13B3D33733BF}" dt="2023-05-31T04:25:41.437" v="166" actId="20577"/>
          <ac:spMkLst>
            <pc:docMk/>
            <pc:sldMk cId="0" sldId="262"/>
            <ac:spMk id="2" creationId="{00000000-0000-0000-0000-000000000000}"/>
          </ac:spMkLst>
        </pc:spChg>
        <pc:spChg chg="mod">
          <ac:chgData name="정택준" userId="S::2360340063@office.kopo.ac.kr::464ae3b5-f3e3-47de-8f59-229642fe4add" providerId="AD" clId="Web-{85BD3285-DF12-0A01-DFE3-13B3D33733BF}" dt="2023-05-31T04:25:36.874" v="164" actId="20577"/>
          <ac:spMkLst>
            <pc:docMk/>
            <pc:sldMk cId="0" sldId="262"/>
            <ac:spMk id="7" creationId="{00000000-0000-0000-0000-000000000000}"/>
          </ac:spMkLst>
        </pc:spChg>
        <pc:spChg chg="mod">
          <ac:chgData name="정택준" userId="S::2360340063@office.kopo.ac.kr::464ae3b5-f3e3-47de-8f59-229642fe4add" providerId="AD" clId="Web-{85BD3285-DF12-0A01-DFE3-13B3D33733BF}" dt="2023-05-31T04:25:28.468" v="160" actId="20577"/>
          <ac:spMkLst>
            <pc:docMk/>
            <pc:sldMk cId="0" sldId="262"/>
            <ac:spMk id="11" creationId="{00000000-0000-0000-0000-000000000000}"/>
          </ac:spMkLst>
        </pc:spChg>
        <pc:spChg chg="mod">
          <ac:chgData name="정택준" userId="S::2360340063@office.kopo.ac.kr::464ae3b5-f3e3-47de-8f59-229642fe4add" providerId="AD" clId="Web-{85BD3285-DF12-0A01-DFE3-13B3D33733BF}" dt="2023-05-31T04:28:26.534" v="184" actId="20577"/>
          <ac:spMkLst>
            <pc:docMk/>
            <pc:sldMk cId="0" sldId="262"/>
            <ac:spMk id="18" creationId="{00000000-0000-0000-0000-000000000000}"/>
          </ac:spMkLst>
        </pc:spChg>
        <pc:spChg chg="mod">
          <ac:chgData name="정택준" userId="S::2360340063@office.kopo.ac.kr::464ae3b5-f3e3-47de-8f59-229642fe4add" providerId="AD" clId="Web-{85BD3285-DF12-0A01-DFE3-13B3D33733BF}" dt="2023-05-31T04:32:10.476" v="192" actId="14100"/>
          <ac:spMkLst>
            <pc:docMk/>
            <pc:sldMk cId="0" sldId="262"/>
            <ac:spMk id="19" creationId="{00000000-0000-0000-0000-000000000000}"/>
          </ac:spMkLst>
        </pc:spChg>
        <pc:grpChg chg="mod">
          <ac:chgData name="정택준" userId="S::2360340063@office.kopo.ac.kr::464ae3b5-f3e3-47de-8f59-229642fe4add" providerId="AD" clId="Web-{85BD3285-DF12-0A01-DFE3-13B3D33733BF}" dt="2023-05-31T04:25:44.265" v="167" actId="14100"/>
          <ac:grpSpMkLst>
            <pc:docMk/>
            <pc:sldMk cId="0" sldId="262"/>
            <ac:grpSpMk id="1001" creationId="{00000000-0000-0000-0000-000000000000}"/>
          </ac:grpSpMkLst>
        </pc:grpChg>
        <pc:grpChg chg="del">
          <ac:chgData name="정택준" userId="S::2360340063@office.kopo.ac.kr::464ae3b5-f3e3-47de-8f59-229642fe4add" providerId="AD" clId="Web-{85BD3285-DF12-0A01-DFE3-13B3D33733BF}" dt="2023-05-31T04:30:28.068" v="186"/>
          <ac:grpSpMkLst>
            <pc:docMk/>
            <pc:sldMk cId="0" sldId="262"/>
            <ac:grpSpMk id="1005" creationId="{00000000-0000-0000-0000-000000000000}"/>
          </ac:grpSpMkLst>
        </pc:grpChg>
        <pc:picChg chg="add mod">
          <ac:chgData name="정택준" userId="S::2360340063@office.kopo.ac.kr::464ae3b5-f3e3-47de-8f59-229642fe4add" providerId="AD" clId="Web-{85BD3285-DF12-0A01-DFE3-13B3D33733BF}" dt="2023-05-31T04:30:38.881" v="191" actId="1076"/>
          <ac:picMkLst>
            <pc:docMk/>
            <pc:sldMk cId="0" sldId="262"/>
            <ac:picMk id="3" creationId="{151939CB-7AE9-6F17-7CDB-C4D2B16B2354}"/>
          </ac:picMkLst>
        </pc:picChg>
        <pc:picChg chg="del topLvl">
          <ac:chgData name="정택준" userId="S::2360340063@office.kopo.ac.kr::464ae3b5-f3e3-47de-8f59-229642fe4add" providerId="AD" clId="Web-{85BD3285-DF12-0A01-DFE3-13B3D33733BF}" dt="2023-05-31T04:30:28.068" v="186"/>
          <ac:picMkLst>
            <pc:docMk/>
            <pc:sldMk cId="0" sldId="262"/>
            <ac:picMk id="21" creationId="{00000000-0000-0000-0000-000000000000}"/>
          </ac:picMkLst>
        </pc:picChg>
      </pc:sldChg>
      <pc:sldChg chg="addSp delSp modSp">
        <pc:chgData name="정택준" userId="S::2360340063@office.kopo.ac.kr::464ae3b5-f3e3-47de-8f59-229642fe4add" providerId="AD" clId="Web-{85BD3285-DF12-0A01-DFE3-13B3D33733BF}" dt="2023-05-31T04:51:28.659" v="247" actId="14100"/>
        <pc:sldMkLst>
          <pc:docMk/>
          <pc:sldMk cId="0" sldId="263"/>
        </pc:sldMkLst>
        <pc:spChg chg="mod">
          <ac:chgData name="정택준" userId="S::2360340063@office.kopo.ac.kr::464ae3b5-f3e3-47de-8f59-229642fe4add" providerId="AD" clId="Web-{85BD3285-DF12-0A01-DFE3-13B3D33733BF}" dt="2023-05-31T04:21:16.321" v="70" actId="20577"/>
          <ac:spMkLst>
            <pc:docMk/>
            <pc:sldMk cId="0" sldId="263"/>
            <ac:spMk id="4" creationId="{00000000-0000-0000-0000-000000000000}"/>
          </ac:spMkLst>
        </pc:spChg>
        <pc:spChg chg="del">
          <ac:chgData name="정택준" userId="S::2360340063@office.kopo.ac.kr::464ae3b5-f3e3-47de-8f59-229642fe4add" providerId="AD" clId="Web-{85BD3285-DF12-0A01-DFE3-13B3D33733BF}" dt="2023-05-31T04:51:16.049" v="243"/>
          <ac:spMkLst>
            <pc:docMk/>
            <pc:sldMk cId="0" sldId="263"/>
            <ac:spMk id="5" creationId="{00000000-0000-0000-0000-000000000000}"/>
          </ac:spMkLst>
        </pc:spChg>
        <pc:grpChg chg="mod">
          <ac:chgData name="정택준" userId="S::2360340063@office.kopo.ac.kr::464ae3b5-f3e3-47de-8f59-229642fe4add" providerId="AD" clId="Web-{85BD3285-DF12-0A01-DFE3-13B3D33733BF}" dt="2023-05-31T04:21:19.087" v="71" actId="1076"/>
          <ac:grpSpMkLst>
            <pc:docMk/>
            <pc:sldMk cId="0" sldId="263"/>
            <ac:grpSpMk id="1001" creationId="{00000000-0000-0000-0000-000000000000}"/>
          </ac:grpSpMkLst>
        </pc:grpChg>
        <pc:picChg chg="mod">
          <ac:chgData name="정택준" userId="S::2360340063@office.kopo.ac.kr::464ae3b5-f3e3-47de-8f59-229642fe4add" providerId="AD" clId="Web-{85BD3285-DF12-0A01-DFE3-13B3D33733BF}" dt="2023-05-31T04:51:25.377" v="246" actId="14100"/>
          <ac:picMkLst>
            <pc:docMk/>
            <pc:sldMk cId="0" sldId="263"/>
            <ac:picMk id="6" creationId="{B99B0A80-CDDA-A36A-E4E6-1F8D8E6D19F4}"/>
          </ac:picMkLst>
        </pc:picChg>
        <pc:picChg chg="add mod">
          <ac:chgData name="정택준" userId="S::2360340063@office.kopo.ac.kr::464ae3b5-f3e3-47de-8f59-229642fe4add" providerId="AD" clId="Web-{85BD3285-DF12-0A01-DFE3-13B3D33733BF}" dt="2023-05-31T04:51:28.659" v="247" actId="14100"/>
          <ac:picMkLst>
            <pc:docMk/>
            <pc:sldMk cId="0" sldId="263"/>
            <ac:picMk id="8" creationId="{2090CD84-B44E-3ABB-6F7D-7A62CDD29E1E}"/>
          </ac:picMkLst>
        </pc:picChg>
      </pc:sldChg>
      <pc:sldChg chg="addSp delSp modSp">
        <pc:chgData name="정택준" userId="S::2360340063@office.kopo.ac.kr::464ae3b5-f3e3-47de-8f59-229642fe4add" providerId="AD" clId="Web-{85BD3285-DF12-0A01-DFE3-13B3D33733BF}" dt="2023-05-31T06:31:59.713" v="416"/>
        <pc:sldMkLst>
          <pc:docMk/>
          <pc:sldMk cId="0" sldId="264"/>
        </pc:sldMkLst>
        <pc:spChg chg="del">
          <ac:chgData name="정택준" userId="S::2360340063@office.kopo.ac.kr::464ae3b5-f3e3-47de-8f59-229642fe4add" providerId="AD" clId="Web-{85BD3285-DF12-0A01-DFE3-13B3D33733BF}" dt="2023-05-31T06:31:30.931" v="409"/>
          <ac:spMkLst>
            <pc:docMk/>
            <pc:sldMk cId="0" sldId="264"/>
            <ac:spMk id="2" creationId="{00000000-0000-0000-0000-000000000000}"/>
          </ac:spMkLst>
        </pc:spChg>
        <pc:spChg chg="del">
          <ac:chgData name="정택준" userId="S::2360340063@office.kopo.ac.kr::464ae3b5-f3e3-47de-8f59-229642fe4add" providerId="AD" clId="Web-{85BD3285-DF12-0A01-DFE3-13B3D33733BF}" dt="2023-05-31T06:31:41.259" v="412"/>
          <ac:spMkLst>
            <pc:docMk/>
            <pc:sldMk cId="0" sldId="264"/>
            <ac:spMk id="3" creationId="{00000000-0000-0000-0000-000000000000}"/>
          </ac:spMkLst>
        </pc:spChg>
        <pc:spChg chg="del mod">
          <ac:chgData name="정택준" userId="S::2360340063@office.kopo.ac.kr::464ae3b5-f3e3-47de-8f59-229642fe4add" providerId="AD" clId="Web-{85BD3285-DF12-0A01-DFE3-13B3D33733BF}" dt="2023-05-31T06:31:41.822" v="413"/>
          <ac:spMkLst>
            <pc:docMk/>
            <pc:sldMk cId="0" sldId="264"/>
            <ac:spMk id="13" creationId="{00000000-0000-0000-0000-000000000000}"/>
          </ac:spMkLst>
        </pc:spChg>
        <pc:spChg chg="del">
          <ac:chgData name="정택준" userId="S::2360340063@office.kopo.ac.kr::464ae3b5-f3e3-47de-8f59-229642fe4add" providerId="AD" clId="Web-{85BD3285-DF12-0A01-DFE3-13B3D33733BF}" dt="2023-05-31T06:31:42.353" v="414"/>
          <ac:spMkLst>
            <pc:docMk/>
            <pc:sldMk cId="0" sldId="264"/>
            <ac:spMk id="14" creationId="{00000000-0000-0000-0000-000000000000}"/>
          </ac:spMkLst>
        </pc:spChg>
        <pc:graphicFrameChg chg="add del mod">
          <ac:chgData name="정택준" userId="S::2360340063@office.kopo.ac.kr::464ae3b5-f3e3-47de-8f59-229642fe4add" providerId="AD" clId="Web-{85BD3285-DF12-0A01-DFE3-13B3D33733BF}" dt="2023-05-31T06:31:59.713" v="416"/>
          <ac:graphicFrameMkLst>
            <pc:docMk/>
            <pc:sldMk cId="0" sldId="264"/>
            <ac:graphicFrameMk id="8" creationId="{1960C918-6463-0B80-D0B5-7A98DA96793D}"/>
          </ac:graphicFrameMkLst>
        </pc:graphicFrameChg>
      </pc:sldChg>
      <pc:sldChg chg="del">
        <pc:chgData name="정택준" userId="S::2360340063@office.kopo.ac.kr::464ae3b5-f3e3-47de-8f59-229642fe4add" providerId="AD" clId="Web-{85BD3285-DF12-0A01-DFE3-13B3D33733BF}" dt="2023-05-31T04:57:21.666" v="308"/>
        <pc:sldMkLst>
          <pc:docMk/>
          <pc:sldMk cId="0" sldId="265"/>
        </pc:sldMkLst>
      </pc:sldChg>
      <pc:sldChg chg="del">
        <pc:chgData name="정택준" userId="S::2360340063@office.kopo.ac.kr::464ae3b5-f3e3-47de-8f59-229642fe4add" providerId="AD" clId="Web-{85BD3285-DF12-0A01-DFE3-13B3D33733BF}" dt="2023-05-31T05:04:15.682" v="375"/>
        <pc:sldMkLst>
          <pc:docMk/>
          <pc:sldMk cId="0" sldId="266"/>
        </pc:sldMkLst>
      </pc:sldChg>
      <pc:sldChg chg="delSp modSp">
        <pc:chgData name="정택준" userId="S::2360340063@office.kopo.ac.kr::464ae3b5-f3e3-47de-8f59-229642fe4add" providerId="AD" clId="Web-{85BD3285-DF12-0A01-DFE3-13B3D33733BF}" dt="2023-05-31T05:05:12.964" v="399" actId="20577"/>
        <pc:sldMkLst>
          <pc:docMk/>
          <pc:sldMk cId="0" sldId="267"/>
        </pc:sldMkLst>
        <pc:spChg chg="mod">
          <ac:chgData name="정택준" userId="S::2360340063@office.kopo.ac.kr::464ae3b5-f3e3-47de-8f59-229642fe4add" providerId="AD" clId="Web-{85BD3285-DF12-0A01-DFE3-13B3D33733BF}" dt="2023-05-31T05:05:12.964" v="399" actId="20577"/>
          <ac:spMkLst>
            <pc:docMk/>
            <pc:sldMk cId="0" sldId="267"/>
            <ac:spMk id="2" creationId="{00000000-0000-0000-0000-000000000000}"/>
          </ac:spMkLst>
        </pc:spChg>
        <pc:spChg chg="del">
          <ac:chgData name="정택준" userId="S::2360340063@office.kopo.ac.kr::464ae3b5-f3e3-47de-8f59-229642fe4add" providerId="AD" clId="Web-{85BD3285-DF12-0A01-DFE3-13B3D33733BF}" dt="2023-05-31T05:05:01.605" v="397"/>
          <ac:spMkLst>
            <pc:docMk/>
            <pc:sldMk cId="0" sldId="267"/>
            <ac:spMk id="3" creationId="{00000000-0000-0000-0000-000000000000}"/>
          </ac:spMkLst>
        </pc:spChg>
        <pc:spChg chg="del">
          <ac:chgData name="정택준" userId="S::2360340063@office.kopo.ac.kr::464ae3b5-f3e3-47de-8f59-229642fe4add" providerId="AD" clId="Web-{85BD3285-DF12-0A01-DFE3-13B3D33733BF}" dt="2023-05-31T05:05:04.339" v="398"/>
          <ac:spMkLst>
            <pc:docMk/>
            <pc:sldMk cId="0" sldId="267"/>
            <ac:spMk id="4" creationId="{00000000-0000-0000-0000-000000000000}"/>
          </ac:spMkLst>
        </pc:spChg>
        <pc:spChg chg="mod">
          <ac:chgData name="정택준" userId="S::2360340063@office.kopo.ac.kr::464ae3b5-f3e3-47de-8f59-229642fe4add" providerId="AD" clId="Web-{85BD3285-DF12-0A01-DFE3-13B3D33733BF}" dt="2023-05-31T05:04:33.229" v="383" actId="20577"/>
          <ac:spMkLst>
            <pc:docMk/>
            <pc:sldMk cId="0" sldId="267"/>
            <ac:spMk id="5" creationId="{00000000-0000-0000-0000-000000000000}"/>
          </ac:spMkLst>
        </pc:spChg>
        <pc:spChg chg="mod">
          <ac:chgData name="정택준" userId="S::2360340063@office.kopo.ac.kr::464ae3b5-f3e3-47de-8f59-229642fe4add" providerId="AD" clId="Web-{85BD3285-DF12-0A01-DFE3-13B3D33733BF}" dt="2023-05-31T05:04:57.495" v="396" actId="20577"/>
          <ac:spMkLst>
            <pc:docMk/>
            <pc:sldMk cId="0" sldId="267"/>
            <ac:spMk id="6" creationId="{00000000-0000-0000-0000-000000000000}"/>
          </ac:spMkLst>
        </pc:spChg>
      </pc:sldChg>
      <pc:sldChg chg="modSp">
        <pc:chgData name="정택준" userId="S::2360340063@office.kopo.ac.kr::464ae3b5-f3e3-47de-8f59-229642fe4add" providerId="AD" clId="Web-{85BD3285-DF12-0A01-DFE3-13B3D33733BF}" dt="2023-05-31T04:44:04.571" v="231"/>
        <pc:sldMkLst>
          <pc:docMk/>
          <pc:sldMk cId="3333154786" sldId="268"/>
        </pc:sldMkLst>
        <pc:graphicFrameChg chg="mod modGraphic">
          <ac:chgData name="정택준" userId="S::2360340063@office.kopo.ac.kr::464ae3b5-f3e3-47de-8f59-229642fe4add" providerId="AD" clId="Web-{85BD3285-DF12-0A01-DFE3-13B3D33733BF}" dt="2023-05-31T04:44:04.571" v="231"/>
          <ac:graphicFrameMkLst>
            <pc:docMk/>
            <pc:sldMk cId="3333154786" sldId="268"/>
            <ac:graphicFrameMk id="8" creationId="{F8C65832-C0F9-873C-C638-6C5A80AA5200}"/>
          </ac:graphicFrameMkLst>
        </pc:graphicFrameChg>
      </pc:sldChg>
      <pc:sldChg chg="addSp delSp modSp addAnim">
        <pc:chgData name="정택준" userId="S::2360340063@office.kopo.ac.kr::464ae3b5-f3e3-47de-8f59-229642fe4add" providerId="AD" clId="Web-{85BD3285-DF12-0A01-DFE3-13B3D33733BF}" dt="2023-05-31T05:02:44.852" v="371" actId="20577"/>
        <pc:sldMkLst>
          <pc:docMk/>
          <pc:sldMk cId="3275502106" sldId="269"/>
        </pc:sldMkLst>
        <pc:spChg chg="add mod">
          <ac:chgData name="정택준" userId="S::2360340063@office.kopo.ac.kr::464ae3b5-f3e3-47de-8f59-229642fe4add" providerId="AD" clId="Web-{85BD3285-DF12-0A01-DFE3-13B3D33733BF}" dt="2023-05-31T05:02:44.852" v="371" actId="20577"/>
          <ac:spMkLst>
            <pc:docMk/>
            <pc:sldMk cId="3275502106" sldId="269"/>
            <ac:spMk id="3" creationId="{501C4233-444D-783D-F590-1644504996F0}"/>
          </ac:spMkLst>
        </pc:spChg>
        <pc:spChg chg="mod">
          <ac:chgData name="정택준" userId="S::2360340063@office.kopo.ac.kr::464ae3b5-f3e3-47de-8f59-229642fe4add" providerId="AD" clId="Web-{85BD3285-DF12-0A01-DFE3-13B3D33733BF}" dt="2023-05-31T04:56:18.446" v="300" actId="20577"/>
          <ac:spMkLst>
            <pc:docMk/>
            <pc:sldMk cId="3275502106" sldId="269"/>
            <ac:spMk id="4" creationId="{00000000-0000-0000-0000-000000000000}"/>
          </ac:spMkLst>
        </pc:spChg>
        <pc:spChg chg="del">
          <ac:chgData name="정택준" userId="S::2360340063@office.kopo.ac.kr::464ae3b5-f3e3-47de-8f59-229642fe4add" providerId="AD" clId="Web-{85BD3285-DF12-0A01-DFE3-13B3D33733BF}" dt="2023-05-31T04:56:03.962" v="293"/>
          <ac:spMkLst>
            <pc:docMk/>
            <pc:sldMk cId="3275502106" sldId="269"/>
            <ac:spMk id="5" creationId="{00000000-0000-0000-0000-000000000000}"/>
          </ac:spMkLst>
        </pc:spChg>
        <pc:grpChg chg="mod">
          <ac:chgData name="정택준" userId="S::2360340063@office.kopo.ac.kr::464ae3b5-f3e3-47de-8f59-229642fe4add" providerId="AD" clId="Web-{85BD3285-DF12-0A01-DFE3-13B3D33733BF}" dt="2023-05-31T04:56:12.227" v="297" actId="14100"/>
          <ac:grpSpMkLst>
            <pc:docMk/>
            <pc:sldMk cId="3275502106" sldId="269"/>
            <ac:grpSpMk id="1001" creationId="{00000000-0000-0000-0000-000000000000}"/>
          </ac:grpSpMkLst>
        </pc:grpChg>
        <pc:graphicFrameChg chg="add del mod modGraphic">
          <ac:chgData name="정택준" userId="S::2360340063@office.kopo.ac.kr::464ae3b5-f3e3-47de-8f59-229642fe4add" providerId="AD" clId="Web-{85BD3285-DF12-0A01-DFE3-13B3D33733BF}" dt="2023-05-31T04:52:52.570" v="258"/>
          <ac:graphicFrameMkLst>
            <pc:docMk/>
            <pc:sldMk cId="3275502106" sldId="269"/>
            <ac:graphicFrameMk id="15" creationId="{6D999368-86BD-75AD-3D53-5A6CBB9553A3}"/>
          </ac:graphicFrameMkLst>
        </pc:graphicFrameChg>
        <pc:picChg chg="add mod">
          <ac:chgData name="정택준" userId="S::2360340063@office.kopo.ac.kr::464ae3b5-f3e3-47de-8f59-229642fe4add" providerId="AD" clId="Web-{85BD3285-DF12-0A01-DFE3-13B3D33733BF}" dt="2023-05-31T04:56:34.009" v="304" actId="1076"/>
          <ac:picMkLst>
            <pc:docMk/>
            <pc:sldMk cId="3275502106" sldId="269"/>
            <ac:picMk id="6" creationId="{6A666AC5-879F-6EA9-F07A-837E51AEB1F9}"/>
          </ac:picMkLst>
        </pc:picChg>
        <pc:picChg chg="mod">
          <ac:chgData name="정택준" userId="S::2360340063@office.kopo.ac.kr::464ae3b5-f3e3-47de-8f59-229642fe4add" providerId="AD" clId="Web-{85BD3285-DF12-0A01-DFE3-13B3D33733BF}" dt="2023-05-31T04:56:49.478" v="305" actId="1076"/>
          <ac:picMkLst>
            <pc:docMk/>
            <pc:sldMk cId="3275502106" sldId="269"/>
            <ac:picMk id="16" creationId="{ECCCC7F2-D58F-A9B6-0A8B-7D28746B6A33}"/>
          </ac:picMkLst>
        </pc:picChg>
      </pc:sldChg>
      <pc:sldChg chg="add del replId">
        <pc:chgData name="정택준" userId="S::2360340063@office.kopo.ac.kr::464ae3b5-f3e3-47de-8f59-229642fe4add" providerId="AD" clId="Web-{85BD3285-DF12-0A01-DFE3-13B3D33733BF}" dt="2023-05-31T04:53:16.848" v="264"/>
        <pc:sldMkLst>
          <pc:docMk/>
          <pc:sldMk cId="845942969" sldId="270"/>
        </pc:sldMkLst>
      </pc:sldChg>
      <pc:sldChg chg="addSp delSp modSp add replId">
        <pc:chgData name="정택준" userId="S::2360340063@office.kopo.ac.kr::464ae3b5-f3e3-47de-8f59-229642fe4add" providerId="AD" clId="Web-{85BD3285-DF12-0A01-DFE3-13B3D33733BF}" dt="2023-05-31T06:27:08.922" v="408" actId="14100"/>
        <pc:sldMkLst>
          <pc:docMk/>
          <pc:sldMk cId="1478360887" sldId="270"/>
        </pc:sldMkLst>
        <pc:spChg chg="del">
          <ac:chgData name="정택준" userId="S::2360340063@office.kopo.ac.kr::464ae3b5-f3e3-47de-8f59-229642fe4add" providerId="AD" clId="Web-{85BD3285-DF12-0A01-DFE3-13B3D33733BF}" dt="2023-05-31T05:01:54.163" v="358"/>
          <ac:spMkLst>
            <pc:docMk/>
            <pc:sldMk cId="1478360887" sldId="270"/>
            <ac:spMk id="2" creationId="{00000000-0000-0000-0000-000000000000}"/>
          </ac:spMkLst>
        </pc:spChg>
        <pc:spChg chg="del">
          <ac:chgData name="정택준" userId="S::2360340063@office.kopo.ac.kr::464ae3b5-f3e3-47de-8f59-229642fe4add" providerId="AD" clId="Web-{85BD3285-DF12-0A01-DFE3-13B3D33733BF}" dt="2023-05-31T05:01:59.117" v="360"/>
          <ac:spMkLst>
            <pc:docMk/>
            <pc:sldMk cId="1478360887" sldId="270"/>
            <ac:spMk id="3" creationId="{00000000-0000-0000-0000-000000000000}"/>
          </ac:spMkLst>
        </pc:spChg>
        <pc:spChg chg="mod">
          <ac:chgData name="정택준" userId="S::2360340063@office.kopo.ac.kr::464ae3b5-f3e3-47de-8f59-229642fe4add" providerId="AD" clId="Web-{85BD3285-DF12-0A01-DFE3-13B3D33733BF}" dt="2023-05-31T05:01:32.538" v="344" actId="20577"/>
          <ac:spMkLst>
            <pc:docMk/>
            <pc:sldMk cId="1478360887" sldId="270"/>
            <ac:spMk id="4" creationId="{00000000-0000-0000-0000-000000000000}"/>
          </ac:spMkLst>
        </pc:spChg>
        <pc:spChg chg="del">
          <ac:chgData name="정택준" userId="S::2360340063@office.kopo.ac.kr::464ae3b5-f3e3-47de-8f59-229642fe4add" providerId="AD" clId="Web-{85BD3285-DF12-0A01-DFE3-13B3D33733BF}" dt="2023-05-31T05:02:05.101" v="362"/>
          <ac:spMkLst>
            <pc:docMk/>
            <pc:sldMk cId="1478360887" sldId="270"/>
            <ac:spMk id="5" creationId="{00000000-0000-0000-0000-000000000000}"/>
          </ac:spMkLst>
        </pc:spChg>
        <pc:spChg chg="mod">
          <ac:chgData name="정택준" userId="S::2360340063@office.kopo.ac.kr::464ae3b5-f3e3-47de-8f59-229642fe4add" providerId="AD" clId="Web-{85BD3285-DF12-0A01-DFE3-13B3D33733BF}" dt="2023-05-31T05:02:17.086" v="364" actId="20577"/>
          <ac:spMkLst>
            <pc:docMk/>
            <pc:sldMk cId="1478360887" sldId="270"/>
            <ac:spMk id="9" creationId="{00000000-0000-0000-0000-000000000000}"/>
          </ac:spMkLst>
        </pc:spChg>
        <pc:spChg chg="del">
          <ac:chgData name="정택준" userId="S::2360340063@office.kopo.ac.kr::464ae3b5-f3e3-47de-8f59-229642fe4add" providerId="AD" clId="Web-{85BD3285-DF12-0A01-DFE3-13B3D33733BF}" dt="2023-05-31T05:01:57.117" v="359"/>
          <ac:spMkLst>
            <pc:docMk/>
            <pc:sldMk cId="1478360887" sldId="270"/>
            <ac:spMk id="13" creationId="{00000000-0000-0000-0000-000000000000}"/>
          </ac:spMkLst>
        </pc:spChg>
        <pc:spChg chg="del">
          <ac:chgData name="정택준" userId="S::2360340063@office.kopo.ac.kr::464ae3b5-f3e3-47de-8f59-229642fe4add" providerId="AD" clId="Web-{85BD3285-DF12-0A01-DFE3-13B3D33733BF}" dt="2023-05-31T05:02:00.945" v="361"/>
          <ac:spMkLst>
            <pc:docMk/>
            <pc:sldMk cId="1478360887" sldId="270"/>
            <ac:spMk id="14" creationId="{00000000-0000-0000-0000-000000000000}"/>
          </ac:spMkLst>
        </pc:spChg>
        <pc:grpChg chg="mod">
          <ac:chgData name="정택준" userId="S::2360340063@office.kopo.ac.kr::464ae3b5-f3e3-47de-8f59-229642fe4add" providerId="AD" clId="Web-{85BD3285-DF12-0A01-DFE3-13B3D33733BF}" dt="2023-05-31T05:00:35.577" v="314" actId="14100"/>
          <ac:grpSpMkLst>
            <pc:docMk/>
            <pc:sldMk cId="1478360887" sldId="270"/>
            <ac:grpSpMk id="1001" creationId="{00000000-0000-0000-0000-000000000000}"/>
          </ac:grpSpMkLst>
        </pc:grpChg>
        <pc:grpChg chg="mod">
          <ac:chgData name="정택준" userId="S::2360340063@office.kopo.ac.kr::464ae3b5-f3e3-47de-8f59-229642fe4add" providerId="AD" clId="Web-{85BD3285-DF12-0A01-DFE3-13B3D33733BF}" dt="2023-05-31T05:01:14.069" v="336" actId="1076"/>
          <ac:grpSpMkLst>
            <pc:docMk/>
            <pc:sldMk cId="1478360887" sldId="270"/>
            <ac:grpSpMk id="1002" creationId="{00000000-0000-0000-0000-000000000000}"/>
          </ac:grpSpMkLst>
        </pc:grpChg>
        <pc:picChg chg="add mod">
          <ac:chgData name="정택준" userId="S::2360340063@office.kopo.ac.kr::464ae3b5-f3e3-47de-8f59-229642fe4add" providerId="AD" clId="Web-{85BD3285-DF12-0A01-DFE3-13B3D33733BF}" dt="2023-05-31T06:27:08.922" v="408" actId="14100"/>
          <ac:picMkLst>
            <pc:docMk/>
            <pc:sldMk cId="1478360887" sldId="270"/>
            <ac:picMk id="2" creationId="{E9686160-D5A4-1D62-9FA3-3FA54E3F6A11}"/>
          </ac:picMkLst>
        </pc:picChg>
      </pc:sldChg>
      <pc:sldChg chg="add del replId">
        <pc:chgData name="정택준" userId="S::2360340063@office.kopo.ac.kr::464ae3b5-f3e3-47de-8f59-229642fe4add" providerId="AD" clId="Web-{85BD3285-DF12-0A01-DFE3-13B3D33733BF}" dt="2023-05-31T04:53:15.973" v="263"/>
        <pc:sldMkLst>
          <pc:docMk/>
          <pc:sldMk cId="3396134233" sldId="271"/>
        </pc:sldMkLst>
      </pc:sldChg>
    </pc:docChg>
  </pc:docChgLst>
  <pc:docChgLst>
    <pc:chgData name="정택준" userId="S::2360340063@office.kopo.ac.kr::464ae3b5-f3e3-47de-8f59-229642fe4add" providerId="AD" clId="Web-{A06FA9CC-30BA-58BC-FE08-4DFD5F6E660D}"/>
    <pc:docChg chg="modSld">
      <pc:chgData name="정택준" userId="S::2360340063@office.kopo.ac.kr::464ae3b5-f3e3-47de-8f59-229642fe4add" providerId="AD" clId="Web-{A06FA9CC-30BA-58BC-FE08-4DFD5F6E660D}" dt="2023-05-25T05:06:56.758" v="9" actId="20577"/>
      <pc:docMkLst>
        <pc:docMk/>
      </pc:docMkLst>
      <pc:sldChg chg="modSp">
        <pc:chgData name="정택준" userId="S::2360340063@office.kopo.ac.kr::464ae3b5-f3e3-47de-8f59-229642fe4add" providerId="AD" clId="Web-{A06FA9CC-30BA-58BC-FE08-4DFD5F6E660D}" dt="2023-05-25T05:06:56.758" v="9" actId="20577"/>
        <pc:sldMkLst>
          <pc:docMk/>
          <pc:sldMk cId="0" sldId="262"/>
        </pc:sldMkLst>
        <pc:spChg chg="mod">
          <ac:chgData name="정택준" userId="S::2360340063@office.kopo.ac.kr::464ae3b5-f3e3-47de-8f59-229642fe4add" providerId="AD" clId="Web-{A06FA9CC-30BA-58BC-FE08-4DFD5F6E660D}" dt="2023-05-25T05:06:56.758" v="9" actId="20577"/>
          <ac:spMkLst>
            <pc:docMk/>
            <pc:sldMk cId="0" sldId="262"/>
            <ac:spMk id="18" creationId="{00000000-0000-0000-0000-000000000000}"/>
          </ac:spMkLst>
        </pc:spChg>
      </pc:sldChg>
      <pc:sldChg chg="modSp">
        <pc:chgData name="정택준" userId="S::2360340063@office.kopo.ac.kr::464ae3b5-f3e3-47de-8f59-229642fe4add" providerId="AD" clId="Web-{A06FA9CC-30BA-58BC-FE08-4DFD5F6E660D}" dt="2023-05-25T05:05:15.365" v="6" actId="20577"/>
        <pc:sldMkLst>
          <pc:docMk/>
          <pc:sldMk cId="0" sldId="263"/>
        </pc:sldMkLst>
        <pc:spChg chg="mod">
          <ac:chgData name="정택준" userId="S::2360340063@office.kopo.ac.kr::464ae3b5-f3e3-47de-8f59-229642fe4add" providerId="AD" clId="Web-{A06FA9CC-30BA-58BC-FE08-4DFD5F6E660D}" dt="2023-05-25T05:05:15.365" v="6" actId="20577"/>
          <ac:spMkLst>
            <pc:docMk/>
            <pc:sldMk cId="0" sldId="263"/>
            <ac:spMk id="4" creationId="{00000000-0000-0000-0000-000000000000}"/>
          </ac:spMkLst>
        </pc:spChg>
      </pc:sldChg>
      <pc:sldChg chg="modSp">
        <pc:chgData name="정택준" userId="S::2360340063@office.kopo.ac.kr::464ae3b5-f3e3-47de-8f59-229642fe4add" providerId="AD" clId="Web-{A06FA9CC-30BA-58BC-FE08-4DFD5F6E660D}" dt="2023-05-25T05:05:04.771" v="1" actId="20577"/>
        <pc:sldMkLst>
          <pc:docMk/>
          <pc:sldMk cId="0" sldId="264"/>
        </pc:sldMkLst>
        <pc:spChg chg="mod">
          <ac:chgData name="정택준" userId="S::2360340063@office.kopo.ac.kr::464ae3b5-f3e3-47de-8f59-229642fe4add" providerId="AD" clId="Web-{A06FA9CC-30BA-58BC-FE08-4DFD5F6E660D}" dt="2023-05-25T05:05:04.771" v="1" actId="20577"/>
          <ac:spMkLst>
            <pc:docMk/>
            <pc:sldMk cId="0" sldId="264"/>
            <ac:spMk id="4" creationId="{00000000-0000-0000-0000-000000000000}"/>
          </ac:spMkLst>
        </pc:spChg>
      </pc:sldChg>
      <pc:sldChg chg="modSp">
        <pc:chgData name="정택준" userId="S::2360340063@office.kopo.ac.kr::464ae3b5-f3e3-47de-8f59-229642fe4add" providerId="AD" clId="Web-{A06FA9CC-30BA-58BC-FE08-4DFD5F6E660D}" dt="2023-05-25T05:05:12.880" v="5" actId="20577"/>
        <pc:sldMkLst>
          <pc:docMk/>
          <pc:sldMk cId="3333154786" sldId="268"/>
        </pc:sldMkLst>
        <pc:spChg chg="mod">
          <ac:chgData name="정택준" userId="S::2360340063@office.kopo.ac.kr::464ae3b5-f3e3-47de-8f59-229642fe4add" providerId="AD" clId="Web-{A06FA9CC-30BA-58BC-FE08-4DFD5F6E660D}" dt="2023-05-25T05:05:12.880" v="5" actId="20577"/>
          <ac:spMkLst>
            <pc:docMk/>
            <pc:sldMk cId="3333154786" sldId="268"/>
            <ac:spMk id="4" creationId="{00000000-0000-0000-0000-000000000000}"/>
          </ac:spMkLst>
        </pc:spChg>
      </pc:sldChg>
      <pc:sldChg chg="modSp">
        <pc:chgData name="정택준" userId="S::2360340063@office.kopo.ac.kr::464ae3b5-f3e3-47de-8f59-229642fe4add" providerId="AD" clId="Web-{A06FA9CC-30BA-58BC-FE08-4DFD5F6E660D}" dt="2023-05-25T05:05:09.286" v="3" actId="20577"/>
        <pc:sldMkLst>
          <pc:docMk/>
          <pc:sldMk cId="3275502106" sldId="269"/>
        </pc:sldMkLst>
        <pc:spChg chg="mod">
          <ac:chgData name="정택준" userId="S::2360340063@office.kopo.ac.kr::464ae3b5-f3e3-47de-8f59-229642fe4add" providerId="AD" clId="Web-{A06FA9CC-30BA-58BC-FE08-4DFD5F6E660D}" dt="2023-05-25T05:05:09.286" v="3" actId="20577"/>
          <ac:spMkLst>
            <pc:docMk/>
            <pc:sldMk cId="3275502106" sldId="269"/>
            <ac:spMk id="4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D55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5487" y="2972588"/>
            <a:ext cx="1464716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96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Zwift</a:t>
            </a:r>
            <a:r>
              <a:rPr lang="ko-KR" altLang="en-US" sz="96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960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캣닝머신</a:t>
            </a:r>
            <a:endParaRPr lang="en-US" sz="96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5487" y="4580264"/>
            <a:ext cx="14044177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800" kern="0" spc="-400" err="1">
                <a:solidFill>
                  <a:srgbClr val="FFEF83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alnan OTF" pitchFamily="34" charset="0"/>
              </a:rPr>
              <a:t>한이음</a:t>
            </a:r>
            <a:r>
              <a:rPr lang="en-US" altLang="ko-KR" sz="8800" kern="0" spc="-400">
                <a:solidFill>
                  <a:srgbClr val="FFEF83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alnan OTF" pitchFamily="34" charset="0"/>
              </a:rPr>
              <a:t>ICT</a:t>
            </a:r>
            <a:endParaRPr lang="en-US" sz="88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75308" y="8325721"/>
            <a:ext cx="492203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kern="0" spc="-1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2023.5.31</a:t>
            </a:r>
            <a:endParaRPr lang="en-US"/>
          </a:p>
        </p:txBody>
      </p:sp>
      <p:sp>
        <p:nvSpPr>
          <p:cNvPr id="11" name="Object 11"/>
          <p:cNvSpPr txBox="1"/>
          <p:nvPr/>
        </p:nvSpPr>
        <p:spPr>
          <a:xfrm>
            <a:off x="8416272" y="8695968"/>
            <a:ext cx="86810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kern="0" spc="-10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김서원</a:t>
            </a:r>
            <a:r>
              <a:rPr lang="en-US" sz="2400" kern="0" spc="-10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  </a:t>
            </a:r>
            <a:r>
              <a:rPr lang="ko-KR" altLang="en-US" sz="2400" kern="0" spc="-100">
                <a:solidFill>
                  <a:srgbClr val="FFFFFF"/>
                </a:solidFill>
                <a:latin typeface="S-Core Dream 6 Bold" pitchFamily="34" charset="0"/>
                <a:cs typeface="S-Core Dream 5 Medium" pitchFamily="34" charset="0"/>
              </a:rPr>
              <a:t>김종현</a:t>
            </a:r>
            <a:r>
              <a:rPr lang="en-US" sz="2400" kern="0" spc="-100">
                <a:solidFill>
                  <a:srgbClr val="FFFFFF"/>
                </a:solidFill>
                <a:latin typeface="S-Core Dream 6 Bold" pitchFamily="34" charset="0"/>
                <a:cs typeface="S-Core Dream 6 Bold" pitchFamily="34" charset="0"/>
              </a:rPr>
              <a:t>    </a:t>
            </a:r>
            <a:r>
              <a:rPr lang="ko-KR" altLang="en-US" sz="2400" kern="0" spc="-100">
                <a:solidFill>
                  <a:srgbClr val="FFFFFF"/>
                </a:solidFill>
                <a:latin typeface="S-Core Dream 6 Bold" pitchFamily="34" charset="0"/>
                <a:cs typeface="S-Core Dream 6 Bold" pitchFamily="34" charset="0"/>
              </a:rPr>
              <a:t>김용섭</a:t>
            </a:r>
            <a:r>
              <a:rPr lang="en-US" sz="2400" kern="0" spc="-100">
                <a:solidFill>
                  <a:srgbClr val="FFFFFF"/>
                </a:solidFill>
                <a:latin typeface="S-Core Dream 6 Bold" pitchFamily="34" charset="0"/>
                <a:cs typeface="S-Core Dream 6 Bold" pitchFamily="34" charset="0"/>
              </a:rPr>
              <a:t>    </a:t>
            </a:r>
            <a:r>
              <a:rPr lang="ko-KR" altLang="en-US" sz="2400" kern="0" spc="-100" err="1">
                <a:solidFill>
                  <a:srgbClr val="FFFFFF"/>
                </a:solidFill>
                <a:latin typeface="S-Core Dream 6 Bold" pitchFamily="34" charset="0"/>
                <a:cs typeface="S-Core Dream 6 Bold" pitchFamily="34" charset="0"/>
              </a:rPr>
              <a:t>정택준</a:t>
            </a:r>
            <a:endParaRPr lang="en-US"/>
          </a:p>
        </p:txBody>
      </p:sp>
      <p:sp>
        <p:nvSpPr>
          <p:cNvPr id="12" name="Object 12"/>
          <p:cNvSpPr txBox="1"/>
          <p:nvPr/>
        </p:nvSpPr>
        <p:spPr>
          <a:xfrm>
            <a:off x="9866077" y="2443174"/>
            <a:ext cx="7201769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800" kern="0" spc="-100" err="1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폴리텍</a:t>
            </a:r>
            <a:endParaRPr lang="en-US" altLang="ko-KR" sz="2400" kern="0" spc="-100">
              <a:solidFill>
                <a:srgbClr val="FFFFFF"/>
              </a:solidFill>
              <a:latin typeface="S-Core Dream 5 Medium" pitchFamily="34" charset="0"/>
              <a:cs typeface="S-Core Dream 3 Light" pitchFamily="34" charset="0"/>
            </a:endParaRPr>
          </a:p>
          <a:p>
            <a:pPr algn="r"/>
            <a:r>
              <a:rPr lang="ko-KR" altLang="en-US" sz="2400" kern="0" spc="-100">
                <a:solidFill>
                  <a:srgbClr val="FFFFFF"/>
                </a:solidFill>
                <a:latin typeface="S-Core Dream 5 Medium" pitchFamily="34" charset="0"/>
              </a:rPr>
              <a:t>광명융합교육기술원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2857" y="712633"/>
            <a:ext cx="347008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kern="0" spc="-100" dirty="0">
                <a:solidFill>
                  <a:srgbClr val="FFC000"/>
                </a:solidFill>
                <a:latin typeface="Jalnan OTF"/>
                <a:cs typeface="Jalnan OTF" pitchFamily="34" charset="0"/>
              </a:rPr>
              <a:t>모터 선정</a:t>
            </a:r>
            <a:endParaRPr lang="en-US" sz="2000" dirty="0">
              <a:solidFill>
                <a:srgbClr val="FFC000"/>
              </a:solidFill>
              <a:latin typeface="Jalnan OTF"/>
              <a:cs typeface="Calibri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4462817" y="885234"/>
            <a:ext cx="13084199" cy="155137"/>
            <a:chOff x="3047619" y="838480"/>
            <a:chExt cx="13453873" cy="8455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125440" y="1454674"/>
            <a:ext cx="655857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kern="0" spc="-200" dirty="0">
                <a:solidFill>
                  <a:srgbClr val="2D55C9"/>
                </a:solidFill>
                <a:latin typeface="Jalnan OTF"/>
                <a:cs typeface="Calibri"/>
              </a:rPr>
              <a:t>회전수를 기준으로 한 모터 선정</a:t>
            </a:r>
            <a:endParaRPr lang="en-US" sz="3200" dirty="0">
              <a:latin typeface="Jalnan OTF"/>
              <a:cs typeface="Calibri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200" y="2186615"/>
            <a:ext cx="935457" cy="218921"/>
            <a:chOff x="1142857" y="2727111"/>
            <a:chExt cx="935457" cy="2189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857" y="2727111"/>
              <a:ext cx="935457" cy="21892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231198" y="2406451"/>
            <a:ext cx="5555380" cy="390876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sz="3200" kern="0" spc="-200" dirty="0">
                <a:solidFill>
                  <a:srgbClr val="2D55C9"/>
                </a:solidFill>
                <a:latin typeface="Jalnan OTF"/>
              </a:rPr>
              <a:t>고양이 </a:t>
            </a:r>
            <a:r>
              <a:rPr lang="ko-KR" altLang="en-US" sz="3200" kern="0" spc="-200" dirty="0" err="1">
                <a:solidFill>
                  <a:srgbClr val="2D55C9"/>
                </a:solidFill>
                <a:latin typeface="Jalnan OTF"/>
              </a:rPr>
              <a:t>캣휠</a:t>
            </a:r>
            <a:r>
              <a:rPr lang="ko-KR" altLang="en-US" sz="3200" kern="0" spc="-200" dirty="0">
                <a:solidFill>
                  <a:srgbClr val="2D55C9"/>
                </a:solidFill>
                <a:latin typeface="Jalnan OTF"/>
              </a:rPr>
              <a:t> 속도</a:t>
            </a:r>
            <a:endParaRPr lang="en-US" altLang="ko-KR" sz="3200" kern="0" spc="-200" dirty="0">
              <a:solidFill>
                <a:srgbClr val="2D55C9"/>
              </a:solidFill>
              <a:latin typeface="Jalnan OTF"/>
            </a:endParaRPr>
          </a:p>
          <a:p>
            <a:r>
              <a:rPr lang="ko-KR" altLang="en-US" sz="2400" dirty="0">
                <a:latin typeface="S-Core Dream 4 Regular"/>
              </a:rPr>
              <a:t>유튜브의 고양이들이 </a:t>
            </a:r>
            <a:r>
              <a:rPr lang="ko-KR" altLang="en-US" sz="2400" dirty="0" err="1">
                <a:latin typeface="S-Core Dream 4 Regular"/>
              </a:rPr>
              <a:t>캣휠을</a:t>
            </a:r>
            <a:r>
              <a:rPr lang="ko-KR" altLang="en-US" sz="2400" dirty="0">
                <a:latin typeface="S-Core Dream 4 Regular"/>
              </a:rPr>
              <a:t> 타는 속도를 측정해본 지표</a:t>
            </a:r>
            <a:endParaRPr lang="en-US" altLang="ko-KR" sz="2400" dirty="0">
              <a:latin typeface="S-Core Dream 4 Regular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atin typeface="S-Core Dream 4 Regular"/>
              </a:rPr>
              <a:t>제일 느리게 달린 고양이 </a:t>
            </a:r>
            <a:r>
              <a:rPr lang="en-US" altLang="ko-KR" sz="2400" dirty="0">
                <a:latin typeface="S-Core Dream 4 Regular"/>
              </a:rPr>
              <a:t>12rpm </a:t>
            </a:r>
            <a:r>
              <a:rPr lang="ko-KR" altLang="en-US" sz="2400" dirty="0">
                <a:latin typeface="S-Core Dream 4 Regular"/>
              </a:rPr>
              <a:t>부터</a:t>
            </a:r>
            <a:r>
              <a:rPr lang="en-US" altLang="ko-KR" sz="2400" dirty="0">
                <a:latin typeface="S-Core Dream 4 Regular"/>
              </a:rPr>
              <a:t>, </a:t>
            </a:r>
            <a:r>
              <a:rPr lang="ko-KR" altLang="en-US" sz="2400" dirty="0">
                <a:latin typeface="S-Core Dream 4 Regular"/>
              </a:rPr>
              <a:t>제일 빠르게 달린 고양이 </a:t>
            </a:r>
            <a:r>
              <a:rPr lang="en-US" altLang="ko-KR" sz="2400" dirty="0">
                <a:latin typeface="S-Core Dream 4 Regular"/>
              </a:rPr>
              <a:t>85.7rpm</a:t>
            </a:r>
            <a:r>
              <a:rPr lang="ko-KR" altLang="en-US" sz="2400" dirty="0">
                <a:latin typeface="S-Core Dream 4 Regular"/>
              </a:rPr>
              <a:t>까지 평균 </a:t>
            </a:r>
            <a:r>
              <a:rPr lang="en-US" altLang="ko-KR" sz="2400" dirty="0">
                <a:latin typeface="S-Core Dream 4 Regular"/>
              </a:rPr>
              <a:t>44.9rpm </a:t>
            </a:r>
            <a:r>
              <a:rPr lang="ko-KR" altLang="en-US" sz="2400" dirty="0">
                <a:latin typeface="S-Core Dream 4 Regular"/>
              </a:rPr>
              <a:t>이라는 값을 추출</a:t>
            </a:r>
            <a:endParaRPr lang="en-US" altLang="ko-KR" sz="2400" dirty="0">
              <a:latin typeface="S-Core Dream 4 Regular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atin typeface="S-Core Dream 4 Regular"/>
              </a:rPr>
              <a:t>이를 근거로 보정계수를 포함한 </a:t>
            </a:r>
            <a:r>
              <a:rPr lang="en-US" altLang="ko-KR" sz="2400" dirty="0">
                <a:latin typeface="S-Core Dream 4 Regular"/>
              </a:rPr>
              <a:t>1500~3000rpm </a:t>
            </a:r>
            <a:r>
              <a:rPr lang="ko-KR" altLang="en-US" sz="2400" dirty="0" err="1">
                <a:latin typeface="S-Core Dream 4 Regular"/>
              </a:rPr>
              <a:t>짜리</a:t>
            </a:r>
            <a:r>
              <a:rPr lang="ko-KR" altLang="en-US" sz="2400" dirty="0">
                <a:latin typeface="S-Core Dream 4 Regular"/>
              </a:rPr>
              <a:t> 모터를 선정할 수 있었음</a:t>
            </a:r>
            <a:endParaRPr lang="en-US" sz="2400" dirty="0">
              <a:latin typeface="S-Core Dream 4 Regula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72392" y="6378314"/>
            <a:ext cx="4412671" cy="390876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sz="3200" kern="0" spc="-200" dirty="0">
                <a:solidFill>
                  <a:srgbClr val="2D55C9"/>
                </a:solidFill>
                <a:latin typeface="Jalnan OTF"/>
              </a:rPr>
              <a:t>변경사항</a:t>
            </a:r>
            <a:endParaRPr lang="en-US" altLang="ko-KR" sz="3200" kern="0" spc="-200" dirty="0">
              <a:solidFill>
                <a:srgbClr val="2D55C9"/>
              </a:solidFill>
              <a:latin typeface="Jalnan OTF"/>
            </a:endParaRPr>
          </a:p>
          <a:p>
            <a:pPr marL="457200" indent="-457200">
              <a:buFontTx/>
              <a:buAutoNum type="arabicPeriod"/>
            </a:pPr>
            <a:r>
              <a:rPr lang="ko-KR" altLang="en-US" sz="2400" kern="0" spc="-100" dirty="0" err="1">
                <a:latin typeface="S-Core Dream 4 Regular"/>
              </a:rPr>
              <a:t>캣휠</a:t>
            </a:r>
            <a:r>
              <a:rPr lang="ko-KR" altLang="en-US" sz="2400" kern="0" spc="-100" dirty="0">
                <a:latin typeface="S-Core Dream 4 Regular"/>
              </a:rPr>
              <a:t> </a:t>
            </a:r>
            <a:r>
              <a:rPr lang="en-US" altLang="ko-KR" sz="2400" kern="0" spc="-100" dirty="0">
                <a:latin typeface="S-Core Dream 4 Regular"/>
              </a:rPr>
              <a:t>U</a:t>
            </a:r>
            <a:r>
              <a:rPr lang="ko-KR" altLang="en-US" sz="2400" kern="0" spc="-100" dirty="0">
                <a:latin typeface="S-Core Dream 4 Regular"/>
              </a:rPr>
              <a:t>자 프레임을 </a:t>
            </a:r>
            <a:r>
              <a:rPr lang="en-US" altLang="ko-KR" sz="2400" kern="0" spc="-100" dirty="0">
                <a:latin typeface="S-Core Dream 4 Regular"/>
              </a:rPr>
              <a:t>T</a:t>
            </a:r>
            <a:r>
              <a:rPr lang="ko-KR" altLang="en-US" sz="2400" kern="0" spc="-100" dirty="0">
                <a:latin typeface="S-Core Dream 4 Regular"/>
              </a:rPr>
              <a:t>자 프레임으로 변경하여 장력과 마찰력을 상승 시킴</a:t>
            </a:r>
            <a:endParaRPr lang="en-US" altLang="ko-KR" sz="2400" kern="0" spc="-100" dirty="0">
              <a:latin typeface="S-Core Dream 4 Regular"/>
            </a:endParaRPr>
          </a:p>
          <a:p>
            <a:pPr marL="457200" indent="-457200">
              <a:buAutoNum type="arabicPeriod"/>
            </a:pPr>
            <a:r>
              <a:rPr lang="ko-KR" altLang="en-US" sz="2400" kern="0" spc="-100" dirty="0" err="1">
                <a:latin typeface="S-Core Dream 4 Regular"/>
              </a:rPr>
              <a:t>기어비</a:t>
            </a:r>
            <a:r>
              <a:rPr lang="ko-KR" altLang="en-US" sz="2400" kern="0" spc="-100" dirty="0">
                <a:latin typeface="S-Core Dream 4 Regular"/>
              </a:rPr>
              <a:t> 제거</a:t>
            </a:r>
            <a:r>
              <a:rPr lang="en-US" altLang="ko-KR" sz="2400" kern="0" spc="-100" dirty="0">
                <a:latin typeface="S-Core Dream 4 Regular"/>
              </a:rPr>
              <a:t>, </a:t>
            </a:r>
            <a:r>
              <a:rPr lang="ko-KR" altLang="en-US" sz="2400" kern="0" spc="-100" dirty="0">
                <a:latin typeface="S-Core Dream 4 Regular"/>
              </a:rPr>
              <a:t>모터와 롤러 </a:t>
            </a:r>
            <a:r>
              <a:rPr lang="en-US" altLang="ko-KR" sz="2400" kern="0" spc="-100" dirty="0">
                <a:latin typeface="S-Core Dream 4 Regular"/>
              </a:rPr>
              <a:t>1:1 </a:t>
            </a:r>
            <a:r>
              <a:rPr lang="ko-KR" altLang="en-US" sz="2400" kern="0" spc="-100" dirty="0">
                <a:latin typeface="S-Core Dream 4 Regular"/>
              </a:rPr>
              <a:t>체결</a:t>
            </a:r>
            <a:endParaRPr lang="en-US" altLang="ko-KR" sz="2400" kern="0" spc="-100" dirty="0">
              <a:latin typeface="S-Core Dream 4 Regular"/>
            </a:endParaRPr>
          </a:p>
          <a:p>
            <a:pPr marL="457200" indent="-457200">
              <a:buAutoNum type="arabicPeriod"/>
            </a:pPr>
            <a:r>
              <a:rPr lang="ko-KR" altLang="en-US" sz="2400" kern="0" spc="-100" dirty="0">
                <a:latin typeface="S-Core Dream 4 Regular"/>
              </a:rPr>
              <a:t>발판 </a:t>
            </a:r>
            <a:r>
              <a:rPr lang="ko-KR" altLang="en-US" sz="2400" kern="0" spc="-100" dirty="0" err="1">
                <a:latin typeface="S-Core Dream 4 Regular"/>
              </a:rPr>
              <a:t>끝쪽</a:t>
            </a:r>
            <a:r>
              <a:rPr lang="ko-KR" altLang="en-US" sz="2400" kern="0" spc="-100" dirty="0">
                <a:latin typeface="S-Core Dream 4 Regular"/>
              </a:rPr>
              <a:t> 커버 안에 소형 </a:t>
            </a:r>
            <a:r>
              <a:rPr lang="en-US" altLang="ko-KR" sz="2400" kern="0" spc="-100" dirty="0">
                <a:latin typeface="S-Core Dream 4 Regular"/>
              </a:rPr>
              <a:t>Roller</a:t>
            </a:r>
            <a:r>
              <a:rPr lang="ko-KR" altLang="en-US" sz="2400" kern="0" spc="-100" dirty="0">
                <a:latin typeface="S-Core Dream 4 Regular"/>
              </a:rPr>
              <a:t>를 설치하여 발판 들뜸 방지</a:t>
            </a:r>
            <a:endParaRPr lang="en-US" altLang="ko-KR" sz="2400" kern="0" spc="-100" dirty="0">
              <a:latin typeface="S-Core Dream 4 Regular"/>
            </a:endParaRPr>
          </a:p>
          <a:p>
            <a:pPr marL="457200" indent="-457200">
              <a:buAutoNum type="arabicPeriod"/>
            </a:pPr>
            <a:endParaRPr lang="ko-KR" altLang="en-US" sz="2400" kern="0" spc="-100" dirty="0">
              <a:solidFill>
                <a:srgbClr val="565959"/>
              </a:solidFill>
              <a:latin typeface="S-Core Dream 4 Regular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D6FA1F-823D-0CE2-096D-3B5D8EFAD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991" y="2575191"/>
            <a:ext cx="9174283" cy="475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287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398840" y="712633"/>
            <a:ext cx="288687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kern="0" spc="-100" dirty="0">
                <a:solidFill>
                  <a:srgbClr val="FFC000"/>
                </a:solidFill>
                <a:latin typeface="Jalnan OTF"/>
              </a:rPr>
              <a:t>신청 자재</a:t>
            </a:r>
          </a:p>
        </p:txBody>
      </p:sp>
      <p:grpSp>
        <p:nvGrpSpPr>
          <p:cNvPr id="1001" name="그룹 1001"/>
          <p:cNvGrpSpPr/>
          <p:nvPr/>
        </p:nvGrpSpPr>
        <p:grpSpPr>
          <a:xfrm flipV="1">
            <a:off x="3173092" y="908751"/>
            <a:ext cx="13342687" cy="86891"/>
            <a:chOff x="2558730" y="838480"/>
            <a:chExt cx="13942762" cy="845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58730" y="838480"/>
              <a:ext cx="13942762" cy="84558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38C5FCD-D3BB-AF39-D755-E9312705E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840" y="1308862"/>
            <a:ext cx="11494200" cy="38975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DF13B32-9987-8D61-D42D-F09FFEC06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840" y="5363012"/>
            <a:ext cx="11494200" cy="4015237"/>
          </a:xfrm>
          <a:prstGeom prst="rect">
            <a:avLst/>
          </a:prstGeom>
        </p:spPr>
      </p:pic>
      <p:sp>
        <p:nvSpPr>
          <p:cNvPr id="11" name="Object 11">
            <a:extLst>
              <a:ext uri="{FF2B5EF4-FFF2-40B4-BE49-F238E27FC236}">
                <a16:creationId xmlns:a16="http://schemas.microsoft.com/office/drawing/2014/main" id="{E535B2C6-1C7E-AE57-B655-20BEF7E439C7}"/>
              </a:ext>
            </a:extLst>
          </p:cNvPr>
          <p:cNvSpPr txBox="1"/>
          <p:nvPr/>
        </p:nvSpPr>
        <p:spPr>
          <a:xfrm>
            <a:off x="13227580" y="3473094"/>
            <a:ext cx="5060420" cy="273921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sz="2800" kern="0" spc="-200" dirty="0">
                <a:solidFill>
                  <a:srgbClr val="2D55C9"/>
                </a:solidFill>
                <a:latin typeface="Jalnan OTF"/>
                <a:cs typeface="Jalnan OTF" pitchFamily="34" charset="0"/>
              </a:rPr>
              <a:t>신청자재 승인</a:t>
            </a:r>
            <a:endParaRPr lang="en-US" altLang="ko-KR" sz="2800" kern="0" spc="-200" dirty="0">
              <a:solidFill>
                <a:srgbClr val="2D55C9"/>
              </a:solidFill>
              <a:latin typeface="Jalnan OTF"/>
              <a:cs typeface="Jalnan OTF" pitchFamily="34" charset="0"/>
            </a:endParaRPr>
          </a:p>
          <a:p>
            <a:endParaRPr lang="en-US" altLang="ko-KR" sz="2400" kern="0" spc="-100" dirty="0">
              <a:latin typeface="S-Core Dream 4 Regular"/>
            </a:endParaRPr>
          </a:p>
          <a:p>
            <a:r>
              <a:rPr lang="ko-KR" altLang="en-US" sz="2400" kern="0" spc="-100" dirty="0">
                <a:latin typeface="S-Core Dream 4 Regular"/>
              </a:rPr>
              <a:t>신청한 자재를 승인 받은 모습</a:t>
            </a:r>
            <a:endParaRPr lang="en-US" altLang="ko-KR" sz="2400" kern="0" spc="-100" dirty="0">
              <a:latin typeface="S-Core Dream 4 Regular"/>
            </a:endParaRPr>
          </a:p>
          <a:p>
            <a:endParaRPr lang="en-US" altLang="ko-KR" sz="2400" dirty="0">
              <a:latin typeface="S-Core Dream 4 Regular"/>
            </a:endParaRPr>
          </a:p>
          <a:p>
            <a:r>
              <a:rPr lang="ko-KR" altLang="en-US" sz="2400" dirty="0">
                <a:latin typeface="S-Core Dream 4 Regular"/>
              </a:rPr>
              <a:t>하드웨어 주요 품목들인 </a:t>
            </a:r>
            <a:endParaRPr lang="en-US" altLang="ko-KR" sz="2400" dirty="0">
              <a:latin typeface="S-Core Dream 4 Regular"/>
            </a:endParaRPr>
          </a:p>
          <a:p>
            <a:endParaRPr lang="en-US" altLang="ko-KR" sz="2400" dirty="0">
              <a:latin typeface="S-Core Dream 4 Regular"/>
            </a:endParaRPr>
          </a:p>
          <a:p>
            <a:r>
              <a:rPr lang="ko-KR" altLang="en-US" sz="2400" u="sng" dirty="0">
                <a:latin typeface="S-Core Dream 4 Regular"/>
              </a:rPr>
              <a:t>모터</a:t>
            </a:r>
            <a:r>
              <a:rPr lang="en-US" altLang="ko-KR" sz="2400" u="sng" dirty="0">
                <a:latin typeface="S-Core Dream 4 Regular"/>
              </a:rPr>
              <a:t>, </a:t>
            </a:r>
            <a:r>
              <a:rPr lang="ko-KR" altLang="en-US" sz="2400" u="sng" dirty="0">
                <a:latin typeface="S-Core Dream 4 Regular"/>
              </a:rPr>
              <a:t>롤러</a:t>
            </a:r>
            <a:r>
              <a:rPr lang="en-US" altLang="ko-KR" sz="2400" u="sng" dirty="0">
                <a:latin typeface="S-Core Dream 4 Regular"/>
              </a:rPr>
              <a:t>, </a:t>
            </a:r>
            <a:r>
              <a:rPr lang="ko-KR" altLang="en-US" sz="2400" u="sng" dirty="0">
                <a:latin typeface="S-Core Dream 4 Regular"/>
              </a:rPr>
              <a:t>발판</a:t>
            </a:r>
            <a:r>
              <a:rPr lang="en-US" altLang="ko-KR" sz="2400" u="sng" dirty="0">
                <a:latin typeface="S-Core Dream 4 Regular"/>
              </a:rPr>
              <a:t>, </a:t>
            </a:r>
            <a:r>
              <a:rPr lang="ko-KR" altLang="en-US" sz="2400" u="sng" dirty="0">
                <a:latin typeface="S-Core Dream 4 Regular"/>
              </a:rPr>
              <a:t>벨트</a:t>
            </a:r>
            <a:endParaRPr lang="en-US" sz="2400" u="sng" dirty="0">
              <a:latin typeface="S-Core Dream 4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10781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2857" y="712633"/>
            <a:ext cx="314285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400" kern="0" spc="-100">
                <a:solidFill>
                  <a:srgbClr val="FFC000"/>
                </a:solidFill>
                <a:latin typeface="Jalnan OTF"/>
                <a:cs typeface="Jalnan OTF" pitchFamily="34" charset="0"/>
              </a:rPr>
              <a:t>차주 진행예정</a:t>
            </a:r>
            <a:endParaRPr lang="en-US" sz="2400">
              <a:solidFill>
                <a:srgbClr val="FFC000"/>
              </a:solidFill>
              <a:latin typeface="Jalnan OTF"/>
              <a:cs typeface="Calibri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200948" y="838480"/>
            <a:ext cx="13300544" cy="98497"/>
            <a:chOff x="3047619" y="838480"/>
            <a:chExt cx="13453873" cy="8455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125440" y="1454674"/>
            <a:ext cx="655857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kern="0" spc="-200" dirty="0">
                <a:solidFill>
                  <a:srgbClr val="2D55C9"/>
                </a:solidFill>
                <a:latin typeface="Jalnan OTF"/>
                <a:cs typeface="Jalnan OTF" pitchFamily="34" charset="0"/>
              </a:rPr>
              <a:t>모델링 </a:t>
            </a:r>
            <a:endParaRPr lang="en-US" sz="3200" dirty="0">
              <a:latin typeface="Jalnan OTF"/>
              <a:cs typeface="Calibri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19200" y="2186615"/>
            <a:ext cx="935457" cy="218921"/>
            <a:chOff x="1142857" y="2727111"/>
            <a:chExt cx="935457" cy="2189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857" y="2727111"/>
              <a:ext cx="935457" cy="21892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4184914" y="3513829"/>
            <a:ext cx="3221127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sz="3200" kern="0" spc="-200" dirty="0">
                <a:solidFill>
                  <a:srgbClr val="2D55C9"/>
                </a:solidFill>
                <a:latin typeface="Jalnan OTF" pitchFamily="34" charset="0"/>
                <a:cs typeface="Jalnan OTF" pitchFamily="34" charset="0"/>
              </a:rPr>
              <a:t>수정 </a:t>
            </a:r>
            <a:endParaRPr lang="en-US" altLang="ko-KR" sz="3200" kern="0" spc="-200" dirty="0">
              <a:solidFill>
                <a:srgbClr val="2D55C9"/>
              </a:solidFill>
              <a:latin typeface="Jalnan OTF" pitchFamily="34" charset="0"/>
              <a:cs typeface="Jalnan OTF" pitchFamily="34" charset="0"/>
            </a:endParaRPr>
          </a:p>
          <a:p>
            <a:r>
              <a:rPr lang="ko-KR" altLang="en-US" sz="2400" kern="0" spc="-100" dirty="0">
                <a:solidFill>
                  <a:srgbClr val="565959"/>
                </a:solidFill>
                <a:latin typeface="S-Core Dream 4 Regular"/>
                <a:cs typeface="S-Core Dream 4 Regular" pitchFamily="34" charset="0"/>
              </a:rPr>
              <a:t>변경사항을 적용하고 모델링을 수정 </a:t>
            </a:r>
            <a:endParaRPr lang="en-US" sz="2400" dirty="0">
              <a:latin typeface="S-Core Dream 4 Regular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1142857" y="6440319"/>
            <a:ext cx="2622538" cy="2622538"/>
            <a:chOff x="1142857" y="6440319"/>
            <a:chExt cx="2622538" cy="26225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2857" y="6440319"/>
              <a:ext cx="2622538" cy="2622538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4246473" y="6554873"/>
            <a:ext cx="4412671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sz="3200" kern="0" spc="-200" dirty="0">
                <a:solidFill>
                  <a:srgbClr val="2D55C9"/>
                </a:solidFill>
                <a:latin typeface="Jalnan OTF"/>
                <a:cs typeface="Jalnan OTF" pitchFamily="34" charset="0"/>
              </a:rPr>
              <a:t>시제품 제작</a:t>
            </a:r>
            <a:endParaRPr lang="en-US" altLang="ko-KR" sz="3200" kern="0" spc="-200" dirty="0">
              <a:solidFill>
                <a:srgbClr val="2D55C9"/>
              </a:solidFill>
              <a:latin typeface="Jalnan OTF"/>
              <a:cs typeface="Jalnan OTF" pitchFamily="34" charset="0"/>
            </a:endParaRPr>
          </a:p>
          <a:p>
            <a:r>
              <a:rPr lang="ko-KR" altLang="en-US" sz="2400" kern="0" spc="-100" dirty="0">
                <a:solidFill>
                  <a:srgbClr val="565959"/>
                </a:solidFill>
                <a:latin typeface="S-Core Dream 4 Regular"/>
              </a:rPr>
              <a:t>변경된 모델링을 </a:t>
            </a:r>
            <a:r>
              <a:rPr lang="en-US" altLang="ko-KR" sz="2400" kern="0" spc="-100" dirty="0">
                <a:solidFill>
                  <a:srgbClr val="565959"/>
                </a:solidFill>
                <a:latin typeface="S-Core Dream 4 Regular"/>
              </a:rPr>
              <a:t>½ </a:t>
            </a:r>
            <a:r>
              <a:rPr lang="ko-KR" altLang="en-US" sz="2400" kern="0" spc="-100" dirty="0">
                <a:solidFill>
                  <a:srgbClr val="565959"/>
                </a:solidFill>
                <a:latin typeface="S-Core Dream 4 Regular"/>
              </a:rPr>
              <a:t>크기로 시제품 제작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2360759" y="3698494"/>
            <a:ext cx="5750817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sz="3200" kern="0" spc="-200" dirty="0">
                <a:solidFill>
                  <a:srgbClr val="2D55C9"/>
                </a:solidFill>
                <a:latin typeface="Jalnan OTF"/>
                <a:cs typeface="S-Core Dream 4 Regular" pitchFamily="34" charset="0"/>
              </a:rPr>
              <a:t>자재 획득</a:t>
            </a:r>
            <a:endParaRPr lang="en-US" sz="2900" kern="0" spc="-200" dirty="0">
              <a:solidFill>
                <a:srgbClr val="2D55C9"/>
              </a:solidFill>
              <a:latin typeface="Jalnan OTF" pitchFamily="34" charset="0"/>
              <a:cs typeface="S-Core Dream 4 Regular" pitchFamily="34" charset="0"/>
            </a:endParaRPr>
          </a:p>
          <a:p>
            <a:r>
              <a:rPr lang="ko-KR" altLang="en-US" sz="2400" kern="0" spc="-100" dirty="0">
                <a:solidFill>
                  <a:srgbClr val="565959"/>
                </a:solidFill>
                <a:latin typeface="S-Core Dream 4 Regular"/>
                <a:cs typeface="S-Core Dream 4 Regular" pitchFamily="34" charset="0"/>
              </a:rPr>
              <a:t>신청한 자재들을 수령</a:t>
            </a:r>
            <a:endParaRPr lang="en-US" sz="2400" dirty="0">
              <a:latin typeface="S-Core Dream 4 Regular"/>
              <a:cs typeface="Calibri"/>
            </a:endParaRP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151939CB-7AE9-6F17-7CDB-C4D2B16B2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3875" y="3466458"/>
            <a:ext cx="2910468" cy="25595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3B28693-7511-159B-CF96-D500EDB2EC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50" y="3003180"/>
            <a:ext cx="2678825" cy="287900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142857" y="712633"/>
            <a:ext cx="314285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ko-KR" altLang="en-US" sz="2400" kern="0" spc="-100" dirty="0">
              <a:solidFill>
                <a:srgbClr val="FFC000"/>
              </a:solidFill>
              <a:latin typeface="Jalnan OTF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2956690" y="838480"/>
            <a:ext cx="13559089" cy="70271"/>
            <a:chOff x="2558730" y="838480"/>
            <a:chExt cx="13942762" cy="845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58730" y="838480"/>
              <a:ext cx="13942762" cy="8455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87101" y="1391367"/>
            <a:ext cx="655857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kern="0" spc="-200" dirty="0">
                <a:solidFill>
                  <a:srgbClr val="2D55C9"/>
                </a:solidFill>
                <a:latin typeface="Jalnan OTF"/>
              </a:rPr>
              <a:t>주간보고서   </a:t>
            </a:r>
          </a:p>
        </p:txBody>
      </p:sp>
      <p:grpSp>
        <p:nvGrpSpPr>
          <p:cNvPr id="1002" name="그룹 1002"/>
          <p:cNvGrpSpPr/>
          <p:nvPr/>
        </p:nvGrpSpPr>
        <p:grpSpPr>
          <a:xfrm>
            <a:off x="1226491" y="2295002"/>
            <a:ext cx="935457" cy="218921"/>
            <a:chOff x="1142857" y="2727111"/>
            <a:chExt cx="935457" cy="21892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857" y="2727111"/>
              <a:ext cx="935457" cy="218921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0B2319A-2BE2-0179-BA88-EB8FA5361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412" y="2513923"/>
            <a:ext cx="10299643" cy="753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360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2D55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9212" y="5325553"/>
            <a:ext cx="14647160" cy="20774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900" kern="0" spc="-800" dirty="0">
                <a:solidFill>
                  <a:srgbClr val="FFFF00"/>
                </a:solidFill>
                <a:latin typeface="Jalnan OTF"/>
                <a:cs typeface="Jalnan OTF" pitchFamily="34" charset="0"/>
              </a:rPr>
              <a:t>Q </a:t>
            </a:r>
            <a:r>
              <a:rPr lang="en-US" sz="9600" kern="0" spc="-600" dirty="0">
                <a:solidFill>
                  <a:srgbClr val="FFFF00"/>
                </a:solidFill>
                <a:latin typeface="Jalnan OTF"/>
                <a:cs typeface="Jalnan OTF" pitchFamily="34" charset="0"/>
              </a:rPr>
              <a:t>&amp;</a:t>
            </a:r>
            <a:r>
              <a:rPr lang="en-US" sz="12900" kern="0" spc="-800" dirty="0">
                <a:solidFill>
                  <a:srgbClr val="FFFF00"/>
                </a:solidFill>
                <a:latin typeface="Jalnan OTF"/>
                <a:cs typeface="Jalnan OTF" pitchFamily="34" charset="0"/>
              </a:rPr>
              <a:t> A</a:t>
            </a:r>
            <a:endParaRPr lang="en-US" dirty="0">
              <a:solidFill>
                <a:srgbClr val="FFFF00"/>
              </a:solidFill>
              <a:latin typeface="Jalnan OTF"/>
              <a:ea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5642" y="886906"/>
            <a:ext cx="756011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kern="0" spc="-100" dirty="0" err="1">
                <a:solidFill>
                  <a:srgbClr val="FFFFFF"/>
                </a:solidFill>
                <a:latin typeface="Jalnan OTF"/>
              </a:rPr>
              <a:t>폴리텍</a:t>
            </a:r>
            <a:r>
              <a:rPr lang="ko-KR" altLang="en-US" sz="2000" kern="0" spc="-100" dirty="0">
                <a:solidFill>
                  <a:srgbClr val="FFFFFF"/>
                </a:solidFill>
                <a:latin typeface="Jalnan OTF"/>
              </a:rPr>
              <a:t> 광명융합기술교육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75642" y="2746675"/>
            <a:ext cx="756011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kern="0" spc="-100" dirty="0">
                <a:solidFill>
                  <a:srgbClr val="FFFFFF"/>
                </a:solidFill>
                <a:latin typeface="S-Core Dream 5 Medium"/>
              </a:rPr>
              <a:t>Zwift </a:t>
            </a:r>
            <a:r>
              <a:rPr lang="ko-KR" altLang="en-US" sz="3200" kern="0" spc="-100" err="1">
                <a:solidFill>
                  <a:srgbClr val="FFFFFF"/>
                </a:solidFill>
                <a:latin typeface="S-Core Dream 5 Medium"/>
              </a:rPr>
              <a:t>캣닝머신</a:t>
            </a:r>
            <a:r>
              <a:rPr lang="ko-KR" altLang="en-US" sz="3200" kern="0" spc="-100" dirty="0">
                <a:solidFill>
                  <a:srgbClr val="FFFFFF"/>
                </a:solidFill>
                <a:latin typeface="S-Core Dream 5 Medium"/>
              </a:rPr>
              <a:t>  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4588952" y="2878220"/>
            <a:ext cx="1321859" cy="147718"/>
            <a:chOff x="4588952" y="2878220"/>
            <a:chExt cx="1321859" cy="14771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88952" y="2878220"/>
              <a:ext cx="1321859" cy="1477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91881" y="3374567"/>
            <a:ext cx="3536581" cy="3536581"/>
            <a:chOff x="10091881" y="3374567"/>
            <a:chExt cx="3536581" cy="35365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91881" y="3374567"/>
              <a:ext cx="3536581" cy="35365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62550" y="3374567"/>
            <a:ext cx="3536581" cy="3536581"/>
            <a:chOff x="4762550" y="3374567"/>
            <a:chExt cx="3536581" cy="35365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2550" y="3374567"/>
              <a:ext cx="3536581" cy="353658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142857" y="712633"/>
            <a:ext cx="314285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kern="0" spc="-100">
                <a:solidFill>
                  <a:srgbClr val="FFC000"/>
                </a:solidFill>
                <a:latin typeface="Jalnan OTF"/>
              </a:rPr>
              <a:t>Zwift </a:t>
            </a:r>
            <a:r>
              <a:rPr lang="ko-KR" altLang="en-US" sz="2400" kern="0" spc="-100" err="1">
                <a:solidFill>
                  <a:srgbClr val="FFC000"/>
                </a:solidFill>
                <a:latin typeface="Jalnan OTF"/>
              </a:rPr>
              <a:t>캣닝머신</a:t>
            </a:r>
            <a:endParaRPr lang="en-US" sz="2400">
              <a:solidFill>
                <a:srgbClr val="FFC000"/>
              </a:solidFill>
              <a:latin typeface="Jalnan OTF"/>
              <a:cs typeface="Calibri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3363021" y="712633"/>
            <a:ext cx="13138471" cy="400110"/>
            <a:chOff x="2558730" y="838480"/>
            <a:chExt cx="13942762" cy="845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8730" y="838480"/>
              <a:ext cx="13942762" cy="84558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142857" y="1584067"/>
            <a:ext cx="655857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kern="0" spc="-200">
                <a:solidFill>
                  <a:srgbClr val="2D55C9"/>
                </a:solidFill>
                <a:latin typeface="Jalnan OTF"/>
                <a:cs typeface="Jalnan OTF" pitchFamily="34" charset="0"/>
              </a:rPr>
              <a:t>목차</a:t>
            </a:r>
            <a:endParaRPr lang="en-US" sz="3600">
              <a:latin typeface="Jalnan OTF"/>
              <a:cs typeface="Calibri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1220477" y="2312854"/>
            <a:ext cx="935457" cy="218921"/>
            <a:chOff x="1142857" y="2727111"/>
            <a:chExt cx="935457" cy="2189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2857" y="2727111"/>
              <a:ext cx="935457" cy="2189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667790" y="3374567"/>
            <a:ext cx="3536581" cy="3536581"/>
            <a:chOff x="-1667790" y="3374567"/>
            <a:chExt cx="3536581" cy="35365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67790" y="3374567"/>
              <a:ext cx="3536581" cy="35365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290955" y="3374567"/>
            <a:ext cx="3536581" cy="3536581"/>
            <a:chOff x="3290955" y="3374567"/>
            <a:chExt cx="3536581" cy="353658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90955" y="3374567"/>
              <a:ext cx="3536581" cy="35365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460172" y="3374567"/>
            <a:ext cx="3536581" cy="3536581"/>
            <a:chOff x="11460172" y="3374567"/>
            <a:chExt cx="3536581" cy="353658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60172" y="3374567"/>
              <a:ext cx="3536581" cy="35365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996753" y="3374567"/>
            <a:ext cx="3536581" cy="3536581"/>
            <a:chOff x="14996753" y="3374567"/>
            <a:chExt cx="3536581" cy="353658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96753" y="3374567"/>
              <a:ext cx="3536581" cy="3536581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2007860" y="7695767"/>
            <a:ext cx="455570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kern="0" spc="-200">
                <a:solidFill>
                  <a:srgbClr val="2D55C9"/>
                </a:solidFill>
                <a:latin typeface="Jalnan OTF"/>
                <a:cs typeface="Jalnan OTF" pitchFamily="34" charset="0"/>
              </a:rPr>
              <a:t>1. </a:t>
            </a:r>
            <a:r>
              <a:rPr lang="ko-KR" altLang="en-US" sz="3200" kern="0" spc="-200">
                <a:solidFill>
                  <a:srgbClr val="2D55C9"/>
                </a:solidFill>
                <a:latin typeface="Jalnan OTF"/>
                <a:cs typeface="Jalnan OTF" pitchFamily="34" charset="0"/>
              </a:rPr>
              <a:t>지난 발표 피드백</a:t>
            </a:r>
            <a:endParaRPr lang="en-US" sz="3200" kern="0" spc="-200">
              <a:solidFill>
                <a:srgbClr val="2D55C9"/>
              </a:solidFill>
              <a:latin typeface="Jalnan OTF"/>
              <a:cs typeface="Jalnan OTF" pitchFamily="34" charset="0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012048" y="7707797"/>
            <a:ext cx="455570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kern="0" spc="-200">
                <a:solidFill>
                  <a:srgbClr val="2D55C9"/>
                </a:solidFill>
                <a:latin typeface="Jalnan OTF"/>
                <a:cs typeface="Jalnan OTF" pitchFamily="34" charset="0"/>
              </a:rPr>
              <a:t>2. </a:t>
            </a:r>
            <a:r>
              <a:rPr lang="ko-KR" altLang="en-US" sz="3200" kern="0" spc="-200">
                <a:solidFill>
                  <a:srgbClr val="2D55C9"/>
                </a:solidFill>
                <a:latin typeface="Jalnan OTF"/>
                <a:cs typeface="Jalnan OTF" pitchFamily="34" charset="0"/>
              </a:rPr>
              <a:t>변경사항</a:t>
            </a:r>
            <a:endParaRPr lang="en-US" sz="3200" kern="0" spc="-200">
              <a:solidFill>
                <a:srgbClr val="2D55C9"/>
              </a:solidFill>
              <a:latin typeface="Jalnan OTF"/>
              <a:cs typeface="Jalnan OTF" pitchFamily="34" charset="0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718899" y="7736108"/>
            <a:ext cx="455570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kern="0" spc="-200">
                <a:solidFill>
                  <a:srgbClr val="2D55C9"/>
                </a:solidFill>
                <a:latin typeface="Jalnan OTF"/>
                <a:cs typeface="Jalnan OTF" pitchFamily="34" charset="0"/>
              </a:rPr>
              <a:t>3. </a:t>
            </a:r>
            <a:r>
              <a:rPr lang="ko-KR" altLang="en-US" sz="3200" kern="0" spc="-200">
                <a:solidFill>
                  <a:srgbClr val="2D55C9"/>
                </a:solidFill>
                <a:latin typeface="Jalnan OTF"/>
                <a:cs typeface="Jalnan OTF" pitchFamily="34" charset="0"/>
              </a:rPr>
              <a:t>차주 진행예정</a:t>
            </a:r>
            <a:endParaRPr lang="en-US" sz="3200" kern="0" spc="-200">
              <a:solidFill>
                <a:srgbClr val="2D55C9"/>
              </a:solidFill>
              <a:latin typeface="Jalnan OTF"/>
              <a:cs typeface="Jalnan OTF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1135619" y="720379"/>
            <a:ext cx="314285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400" kern="0" spc="-100">
                <a:solidFill>
                  <a:srgbClr val="FFC000"/>
                </a:solidFill>
                <a:latin typeface="Jalnan OTF"/>
              </a:rPr>
              <a:t>피드백 </a:t>
            </a:r>
            <a:endParaRPr lang="en-US" sz="2400">
              <a:solidFill>
                <a:srgbClr val="FFC000"/>
              </a:solidFill>
              <a:cs typeface="Calibri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2667000" y="784380"/>
            <a:ext cx="13856666" cy="336109"/>
            <a:chOff x="2722090" y="838480"/>
            <a:chExt cx="13942762" cy="845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2090" y="838480"/>
              <a:ext cx="13942762" cy="8455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135619" y="1658184"/>
            <a:ext cx="655857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kern="0" spc="-200">
                <a:solidFill>
                  <a:srgbClr val="2D55C9"/>
                </a:solidFill>
                <a:latin typeface="Jalnan OTF"/>
                <a:cs typeface="Jalnan OTF" pitchFamily="34" charset="0"/>
              </a:rPr>
              <a:t>형상의 수정</a:t>
            </a:r>
            <a:endParaRPr lang="en-US" sz="3200">
              <a:latin typeface="Jalnan OTF"/>
              <a:cs typeface="Calibri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1295400" y="2291139"/>
            <a:ext cx="935457" cy="218921"/>
            <a:chOff x="1142857" y="2727111"/>
            <a:chExt cx="935457" cy="21892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857" y="2727111"/>
              <a:ext cx="935457" cy="2189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943032" y="2836571"/>
            <a:ext cx="4219768" cy="4002495"/>
            <a:chOff x="1017044" y="3513511"/>
            <a:chExt cx="3536581" cy="293197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7044" y="3513511"/>
              <a:ext cx="3536581" cy="293197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32" name="Object 32"/>
          <p:cNvSpPr txBox="1"/>
          <p:nvPr/>
        </p:nvSpPr>
        <p:spPr>
          <a:xfrm>
            <a:off x="6020280" y="7886700"/>
            <a:ext cx="5844292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100">
                <a:solidFill>
                  <a:srgbClr val="666A6A"/>
                </a:solidFill>
                <a:latin typeface="S-Core Dream 4 Regular" pitchFamily="34" charset="0"/>
                <a:cs typeface="S-Core Dream 4 Regular" pitchFamily="34" charset="0"/>
              </a:rPr>
              <a:t>이전에 모델링 했던 </a:t>
            </a:r>
            <a:r>
              <a:rPr lang="ko-KR" altLang="en-US" sz="2400" kern="0" spc="-100" err="1">
                <a:solidFill>
                  <a:srgbClr val="666A6A"/>
                </a:solidFill>
                <a:latin typeface="S-Core Dream 4 Regular" pitchFamily="34" charset="0"/>
                <a:cs typeface="S-Core Dream 4 Regular" pitchFamily="34" charset="0"/>
              </a:rPr>
              <a:t>캣휠에서</a:t>
            </a:r>
            <a:r>
              <a:rPr lang="ko-KR" altLang="en-US" sz="2400" kern="0" spc="-100">
                <a:solidFill>
                  <a:srgbClr val="666A6A"/>
                </a:solidFill>
                <a:latin typeface="S-Core Dream 4 Regular" pitchFamily="34" charset="0"/>
                <a:cs typeface="S-Core Dream 4 Regular" pitchFamily="34" charset="0"/>
              </a:rPr>
              <a:t> 실내 사이클을 결합하여 일체형 제품으로 만드는 것으로 방향성을 잡음</a:t>
            </a:r>
            <a:endParaRPr lang="en-US" sz="2400" kern="0" spc="-100">
              <a:solidFill>
                <a:srgbClr val="666A6A"/>
              </a:solidFill>
              <a:latin typeface="S-Core Dream 4 Regular" pitchFamily="34" charset="0"/>
              <a:cs typeface="S-Core Dream 4 Regular" pitchFamily="34" charset="0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039580" y="4037599"/>
            <a:ext cx="1805692" cy="16004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0" kern="0" spc="-200">
                <a:solidFill>
                  <a:srgbClr val="2D55C9"/>
                </a:solidFill>
                <a:latin typeface="Jalnan OTF" pitchFamily="34" charset="0"/>
                <a:cs typeface="Jalnan OTF" pitchFamily="34" charset="0"/>
              </a:rPr>
              <a:t>+</a:t>
            </a:r>
          </a:p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C34271-16BE-BA97-25D9-28F4C45D5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9771" y="2793722"/>
            <a:ext cx="4676968" cy="4002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2857" y="712633"/>
            <a:ext cx="314285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400" kern="0" spc="-100">
                <a:solidFill>
                  <a:srgbClr val="FFC000"/>
                </a:solidFill>
                <a:latin typeface="Jalnan OTF"/>
              </a:rPr>
              <a:t>기능 추가</a:t>
            </a:r>
            <a:endParaRPr lang="en-US" sz="2400">
              <a:solidFill>
                <a:srgbClr val="FFC000"/>
              </a:solidFill>
              <a:latin typeface="Jalnan OTF"/>
              <a:cs typeface="Calibri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128918" y="1614391"/>
            <a:ext cx="655857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kern="0" spc="-200">
                <a:solidFill>
                  <a:srgbClr val="2D55C9"/>
                </a:solidFill>
                <a:latin typeface="Jalnan OTF"/>
              </a:rPr>
              <a:t>사이클 일체형 </a:t>
            </a:r>
            <a:r>
              <a:rPr lang="ko-KR" altLang="en-US" sz="3200" kern="0" spc="-200" err="1">
                <a:solidFill>
                  <a:srgbClr val="2D55C9"/>
                </a:solidFill>
                <a:latin typeface="Jalnan OTF"/>
              </a:rPr>
              <a:t>캣휠</a:t>
            </a:r>
            <a:r>
              <a:rPr lang="ko-KR" altLang="en-US" sz="3200" kern="0" spc="-200">
                <a:solidFill>
                  <a:srgbClr val="2D55C9"/>
                </a:solidFill>
                <a:latin typeface="Jalnan OTF"/>
              </a:rPr>
              <a:t> </a:t>
            </a:r>
            <a:endParaRPr lang="en-US" sz="3200">
              <a:cs typeface="Calibri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142857" y="2573782"/>
            <a:ext cx="1074847" cy="218921"/>
            <a:chOff x="1142857" y="2573782"/>
            <a:chExt cx="1074847" cy="2189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857" y="2573782"/>
              <a:ext cx="1074847" cy="21892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9438095" y="3802156"/>
            <a:ext cx="8087905" cy="1138773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sz="2400" kern="0" spc="-100">
                <a:solidFill>
                  <a:srgbClr val="565959"/>
                </a:solidFill>
                <a:latin typeface="S-Core Dream 4 Regular"/>
                <a:cs typeface="S-Core Dream 4 Regular" pitchFamily="34" charset="0"/>
              </a:rPr>
              <a:t>사람이 타는 사이클과 </a:t>
            </a:r>
            <a:r>
              <a:rPr lang="ko-KR" altLang="en-US" sz="2400" kern="0" spc="-100" err="1">
                <a:solidFill>
                  <a:srgbClr val="565959"/>
                </a:solidFill>
                <a:latin typeface="S-Core Dream 4 Regular"/>
                <a:cs typeface="S-Core Dream 4 Regular" pitchFamily="34" charset="0"/>
              </a:rPr>
              <a:t>캣휠을</a:t>
            </a:r>
            <a:r>
              <a:rPr lang="ko-KR" altLang="en-US" sz="2400" kern="0" spc="-100">
                <a:solidFill>
                  <a:srgbClr val="565959"/>
                </a:solidFill>
                <a:latin typeface="S-Core Dream 4 Regular"/>
                <a:cs typeface="S-Core Dream 4 Regular" pitchFamily="34" charset="0"/>
              </a:rPr>
              <a:t> 일체형으로 결합 함으로써 사람과 고양이가 산책을 하는 것 같은 느낌을 줌</a:t>
            </a:r>
            <a:endParaRPr lang="en-US" altLang="ko-KR" sz="2400" kern="0" spc="-100">
              <a:solidFill>
                <a:srgbClr val="565959"/>
              </a:solidFill>
              <a:latin typeface="S-Core Dream 4 Regular"/>
              <a:cs typeface="S-Core Dream 4 Regular" pitchFamily="34" charset="0"/>
            </a:endParaRPr>
          </a:p>
          <a:p>
            <a:endParaRPr lang="en-US" sz="2000" kern="0" spc="-100">
              <a:solidFill>
                <a:srgbClr val="565959"/>
              </a:solidFill>
              <a:latin typeface="S-Core Dream 4 Regular" pitchFamily="34" charset="0"/>
              <a:cs typeface="S-Core Dream 4 Regular" pitchFamily="34" charset="0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123810" y="3873437"/>
            <a:ext cx="2617156" cy="936943"/>
            <a:chOff x="1123810" y="3873437"/>
            <a:chExt cx="2617156" cy="9369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3810" y="3873437"/>
              <a:ext cx="2617156" cy="9369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3810" y="5136485"/>
            <a:ext cx="2617156" cy="936943"/>
            <a:chOff x="1123810" y="5136485"/>
            <a:chExt cx="2617156" cy="9369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3810" y="5136485"/>
              <a:ext cx="2617156" cy="9369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3810" y="6399534"/>
            <a:ext cx="2617156" cy="936943"/>
            <a:chOff x="1123810" y="6399534"/>
            <a:chExt cx="2617156" cy="9369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3810" y="6399534"/>
              <a:ext cx="2617156" cy="9369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3810" y="7662583"/>
            <a:ext cx="2617156" cy="936943"/>
            <a:chOff x="1123810" y="7662583"/>
            <a:chExt cx="2617156" cy="9369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3810" y="7662583"/>
              <a:ext cx="2617156" cy="936943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178773" y="4080335"/>
            <a:ext cx="2507229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000" kern="0" spc="-200">
                <a:solidFill>
                  <a:srgbClr val="FFFFFF"/>
                </a:solidFill>
                <a:latin typeface="Jalnan OTF" pitchFamily="34" charset="0"/>
              </a:rPr>
              <a:t>산책</a:t>
            </a:r>
            <a:endParaRPr lang="en-US"/>
          </a:p>
        </p:txBody>
      </p:sp>
      <p:sp>
        <p:nvSpPr>
          <p:cNvPr id="25" name="Object 25"/>
          <p:cNvSpPr txBox="1"/>
          <p:nvPr/>
        </p:nvSpPr>
        <p:spPr>
          <a:xfrm>
            <a:off x="1178773" y="5357153"/>
            <a:ext cx="2507229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kern="0" spc="-200">
                <a:solidFill>
                  <a:srgbClr val="FFFFFF"/>
                </a:solidFill>
                <a:latin typeface="Jalnan OTF" pitchFamily="34" charset="0"/>
              </a:rPr>
              <a:t>Zwift</a:t>
            </a:r>
            <a:r>
              <a:rPr lang="ko-KR" altLang="en-US" sz="3000" kern="0" spc="-200">
                <a:solidFill>
                  <a:srgbClr val="FFFFFF"/>
                </a:solidFill>
                <a:latin typeface="Jalnan OTF" pitchFamily="34" charset="0"/>
              </a:rPr>
              <a:t> 게임</a:t>
            </a:r>
            <a:endParaRPr lang="en-US"/>
          </a:p>
        </p:txBody>
      </p:sp>
      <p:sp>
        <p:nvSpPr>
          <p:cNvPr id="26" name="Object 26"/>
          <p:cNvSpPr txBox="1"/>
          <p:nvPr/>
        </p:nvSpPr>
        <p:spPr>
          <a:xfrm>
            <a:off x="1178773" y="6620202"/>
            <a:ext cx="2507229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000" kern="0" spc="-200">
                <a:solidFill>
                  <a:srgbClr val="FFFFFF"/>
                </a:solidFill>
                <a:latin typeface="Jalnan OTF" pitchFamily="34" charset="0"/>
              </a:rPr>
              <a:t>오리가미</a:t>
            </a:r>
            <a:endParaRPr lang="en-US"/>
          </a:p>
        </p:txBody>
      </p:sp>
      <p:sp>
        <p:nvSpPr>
          <p:cNvPr id="27" name="Object 27"/>
          <p:cNvSpPr txBox="1"/>
          <p:nvPr/>
        </p:nvSpPr>
        <p:spPr>
          <a:xfrm>
            <a:off x="1178773" y="7883251"/>
            <a:ext cx="2507229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000" kern="0" spc="-200" err="1"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하베스팅</a:t>
            </a:r>
            <a:endParaRPr lang="en-US"/>
          </a:p>
        </p:txBody>
      </p:sp>
      <p:grpSp>
        <p:nvGrpSpPr>
          <p:cNvPr id="1007" name="그룹 1007"/>
          <p:cNvGrpSpPr/>
          <p:nvPr/>
        </p:nvGrpSpPr>
        <p:grpSpPr>
          <a:xfrm>
            <a:off x="4152477" y="4260586"/>
            <a:ext cx="4060681" cy="95091"/>
            <a:chOff x="4152477" y="4260586"/>
            <a:chExt cx="4060681" cy="9509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2477" y="4260586"/>
              <a:ext cx="4060681" cy="950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152477" y="5528913"/>
            <a:ext cx="4060681" cy="95091"/>
            <a:chOff x="4152477" y="5528913"/>
            <a:chExt cx="4060681" cy="9509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2477" y="5528913"/>
              <a:ext cx="4060681" cy="950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152477" y="6868005"/>
            <a:ext cx="4060681" cy="95091"/>
            <a:chOff x="4152477" y="6868005"/>
            <a:chExt cx="4060681" cy="9509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2477" y="6868005"/>
              <a:ext cx="4060681" cy="9509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152477" y="8035963"/>
            <a:ext cx="4060681" cy="95091"/>
            <a:chOff x="4152477" y="8035963"/>
            <a:chExt cx="4060681" cy="9509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2477" y="8035963"/>
              <a:ext cx="4060681" cy="95091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9438095" y="5219093"/>
            <a:ext cx="8468905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sz="2400" kern="0" spc="-100">
                <a:solidFill>
                  <a:srgbClr val="565959"/>
                </a:solidFill>
                <a:latin typeface="S-Core Dream 4 Regular"/>
                <a:cs typeface="S-Core Dream 4 Regular" pitchFamily="34" charset="0"/>
              </a:rPr>
              <a:t>산책하는 느낌을 주는 것만으로 끝나는 것이 아닌 </a:t>
            </a:r>
            <a:r>
              <a:rPr lang="en-US" altLang="ko-KR" sz="2400" kern="0" spc="-100">
                <a:solidFill>
                  <a:srgbClr val="565959"/>
                </a:solidFill>
                <a:latin typeface="S-Core Dream 4 Regular"/>
                <a:cs typeface="S-Core Dream 4 Regular" pitchFamily="34" charset="0"/>
              </a:rPr>
              <a:t>Zwift</a:t>
            </a:r>
            <a:r>
              <a:rPr lang="ko-KR" altLang="en-US" sz="2400" kern="0" spc="-100">
                <a:solidFill>
                  <a:srgbClr val="565959"/>
                </a:solidFill>
                <a:latin typeface="S-Core Dream 4 Regular"/>
                <a:cs typeface="S-Core Dream 4 Regular" pitchFamily="34" charset="0"/>
              </a:rPr>
              <a:t>증강현실게임을 적용시켜 더욱 몰입감을 극대화 시킴</a:t>
            </a:r>
            <a:endParaRPr lang="en-US" altLang="ko-KR" sz="2400" kern="0" spc="-100">
              <a:solidFill>
                <a:srgbClr val="565959"/>
              </a:solidFill>
              <a:latin typeface="S-Core Dream 4 Regular"/>
              <a:cs typeface="S-Core Dream 4 Regular" pitchFamily="34" charset="0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438095" y="6529687"/>
            <a:ext cx="8212125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sz="2400" kern="0" spc="-100">
                <a:solidFill>
                  <a:srgbClr val="565959"/>
                </a:solidFill>
                <a:latin typeface="S-Core Dream 4 Regular"/>
                <a:cs typeface="S-Core Dream 4 Regular" pitchFamily="34" charset="0"/>
              </a:rPr>
              <a:t>축을 기점으로 </a:t>
            </a:r>
            <a:r>
              <a:rPr lang="ko-KR" altLang="en-US" sz="2400" kern="0" spc="-100" err="1">
                <a:solidFill>
                  <a:srgbClr val="565959"/>
                </a:solidFill>
                <a:latin typeface="S-Core Dream 4 Regular"/>
                <a:cs typeface="S-Core Dream 4 Regular" pitchFamily="34" charset="0"/>
              </a:rPr>
              <a:t>휠을</a:t>
            </a:r>
            <a:r>
              <a:rPr lang="ko-KR" altLang="en-US" sz="2400" kern="0" spc="-100">
                <a:solidFill>
                  <a:srgbClr val="565959"/>
                </a:solidFill>
                <a:latin typeface="S-Core Dream 4 Regular"/>
                <a:cs typeface="S-Core Dream 4 Regular" pitchFamily="34" charset="0"/>
              </a:rPr>
              <a:t> 절단하여 </a:t>
            </a:r>
            <a:r>
              <a:rPr lang="ko-KR" altLang="en-US" sz="2400" kern="0" spc="-100" err="1">
                <a:solidFill>
                  <a:srgbClr val="565959"/>
                </a:solidFill>
                <a:latin typeface="S-Core Dream 4 Regular"/>
                <a:cs typeface="S-Core Dream 4 Regular" pitchFamily="34" charset="0"/>
              </a:rPr>
              <a:t>오리가미하여</a:t>
            </a:r>
            <a:r>
              <a:rPr lang="ko-KR" altLang="en-US" sz="2400" kern="0" spc="-100">
                <a:solidFill>
                  <a:srgbClr val="565959"/>
                </a:solidFill>
                <a:latin typeface="S-Core Dream 4 Regular"/>
                <a:cs typeface="S-Core Dream 4 Regular" pitchFamily="34" charset="0"/>
              </a:rPr>
              <a:t> 공간활용을 할 수 있는 기능을 추가 함</a:t>
            </a:r>
            <a:endParaRPr lang="en-US" sz="2400" kern="0" spc="-100">
              <a:solidFill>
                <a:srgbClr val="565959"/>
              </a:solidFill>
              <a:latin typeface="S-Core Dream 4 Regular"/>
              <a:cs typeface="S-Core Dream 4 Regular" pitchFamily="34" charset="0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438095" y="7745190"/>
            <a:ext cx="8468905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sz="2400" kern="0" spc="-100">
                <a:solidFill>
                  <a:srgbClr val="565959"/>
                </a:solidFill>
                <a:latin typeface="S-Core Dream 4 Regular"/>
                <a:cs typeface="S-Core Dream 4 Regular" pitchFamily="34" charset="0"/>
              </a:rPr>
              <a:t>페달링을 반복적으로 하며 쌓인 에너지를 저장하는 에너지 </a:t>
            </a:r>
            <a:r>
              <a:rPr lang="ko-KR" altLang="en-US" sz="2400" kern="0" spc="-100" err="1">
                <a:solidFill>
                  <a:srgbClr val="565959"/>
                </a:solidFill>
                <a:latin typeface="S-Core Dream 4 Regular"/>
                <a:cs typeface="S-Core Dream 4 Regular" pitchFamily="34" charset="0"/>
              </a:rPr>
              <a:t>하베스팅을</a:t>
            </a:r>
            <a:r>
              <a:rPr lang="ko-KR" altLang="en-US" sz="2400" kern="0" spc="-100">
                <a:solidFill>
                  <a:srgbClr val="565959"/>
                </a:solidFill>
                <a:latin typeface="S-Core Dream 4 Regular"/>
                <a:cs typeface="S-Core Dream 4 Regular" pitchFamily="34" charset="0"/>
              </a:rPr>
              <a:t> 적용 </a:t>
            </a:r>
            <a:endParaRPr lang="en-US" sz="2400" kern="0" spc="-100">
              <a:solidFill>
                <a:srgbClr val="565959"/>
              </a:solidFill>
              <a:latin typeface="S-Core Dream 4 Regular" pitchFamily="34" charset="0"/>
              <a:cs typeface="S-Core Dream 4 Regular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2857" y="712633"/>
            <a:ext cx="314285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400" kern="0" spc="-100">
                <a:solidFill>
                  <a:srgbClr val="FFC000"/>
                </a:solidFill>
                <a:latin typeface="Jalnan OTF"/>
                <a:cs typeface="Jalnan OTF" pitchFamily="34" charset="0"/>
              </a:rPr>
              <a:t>변경사항</a:t>
            </a:r>
            <a:endParaRPr lang="en-US" sz="2400">
              <a:solidFill>
                <a:srgbClr val="FFC000"/>
              </a:solidFill>
              <a:latin typeface="Jalnan OTF"/>
              <a:cs typeface="Calibri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120445" y="1482063"/>
            <a:ext cx="655857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kern="0" spc="-200">
                <a:solidFill>
                  <a:srgbClr val="2D55C9"/>
                </a:solidFill>
                <a:latin typeface="Jalnan OTF"/>
                <a:cs typeface="Jalnan OTF" pitchFamily="34" charset="0"/>
              </a:rPr>
              <a:t>예상되는 위험 및 문제점</a:t>
            </a:r>
            <a:endParaRPr lang="en-US" sz="3200">
              <a:latin typeface="Jalnan OTF"/>
              <a:cs typeface="Calibri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40995" y="2241393"/>
            <a:ext cx="935457" cy="218921"/>
            <a:chOff x="1142857" y="2727111"/>
            <a:chExt cx="935457" cy="2189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857" y="2727111"/>
              <a:ext cx="935457" cy="21892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4492164" y="3654273"/>
            <a:ext cx="4654532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sz="2800" kern="0" spc="-100">
                <a:solidFill>
                  <a:srgbClr val="2D55C9"/>
                </a:solidFill>
                <a:latin typeface="Jalnan OTF"/>
                <a:cs typeface="S-Core Dream 4 Regular" pitchFamily="34" charset="0"/>
              </a:rPr>
              <a:t>오리가미</a:t>
            </a:r>
            <a:endParaRPr lang="en-US" altLang="ko-KR" sz="2800" kern="0" spc="-100">
              <a:solidFill>
                <a:srgbClr val="2D55C9"/>
              </a:solidFill>
              <a:latin typeface="Jalnan OTF"/>
              <a:cs typeface="S-Core Dream 4 Regular" pitchFamily="34" charset="0"/>
            </a:endParaRPr>
          </a:p>
          <a:p>
            <a:r>
              <a:rPr lang="ko-KR" altLang="en-US" sz="2400" kern="0" spc="-100" err="1">
                <a:solidFill>
                  <a:srgbClr val="565959"/>
                </a:solidFill>
                <a:latin typeface="S-Core Dream 4 Regular"/>
                <a:cs typeface="S-Core Dream 4 Regular" pitchFamily="34" charset="0"/>
              </a:rPr>
              <a:t>오리가를</a:t>
            </a:r>
            <a:r>
              <a:rPr lang="ko-KR" altLang="en-US" sz="2400" kern="0" spc="-100">
                <a:solidFill>
                  <a:srgbClr val="565959"/>
                </a:solidFill>
                <a:latin typeface="S-Core Dream 4 Regular"/>
                <a:cs typeface="S-Core Dream 4 Regular" pitchFamily="34" charset="0"/>
              </a:rPr>
              <a:t> 적용 할 시에 발판이 서로 갈라지고 고양이가 </a:t>
            </a:r>
            <a:r>
              <a:rPr lang="ko-KR" altLang="en-US" sz="2400" kern="0" spc="-100" err="1">
                <a:solidFill>
                  <a:srgbClr val="565959"/>
                </a:solidFill>
                <a:latin typeface="S-Core Dream 4 Regular"/>
                <a:cs typeface="S-Core Dream 4 Regular" pitchFamily="34" charset="0"/>
              </a:rPr>
              <a:t>캣휠을</a:t>
            </a:r>
            <a:r>
              <a:rPr lang="ko-KR" altLang="en-US" sz="2400" kern="0" spc="-100">
                <a:solidFill>
                  <a:srgbClr val="565959"/>
                </a:solidFill>
                <a:latin typeface="S-Core Dream 4 Regular"/>
                <a:cs typeface="S-Core Dream 4 Regular" pitchFamily="34" charset="0"/>
              </a:rPr>
              <a:t> 탈 때에 틈새부분이 발생하여 발 끼임 사고가 일어 날 수 있음</a:t>
            </a:r>
            <a:endParaRPr lang="en-US" sz="2400" kern="0" spc="-100">
              <a:solidFill>
                <a:srgbClr val="565959"/>
              </a:solidFill>
              <a:latin typeface="S-Core Dream 4 Regular"/>
              <a:cs typeface="S-Core Dream 4 Regular" pitchFamily="34" charset="0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4381185" y="2863870"/>
            <a:ext cx="967039" cy="865110"/>
            <a:chOff x="3200000" y="3362512"/>
            <a:chExt cx="967039" cy="86511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200000" y="3362512"/>
              <a:ext cx="862841" cy="862841"/>
              <a:chOff x="3200000" y="3362512"/>
              <a:chExt cx="862841" cy="86284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200000" y="3362512"/>
                <a:ext cx="862841" cy="862841"/>
              </a:xfrm>
              <a:prstGeom prst="rect">
                <a:avLst/>
              </a:prstGeom>
            </p:spPr>
          </p:pic>
        </p:grpSp>
        <p:sp>
          <p:nvSpPr>
            <p:cNvPr id="19" name="Object 19"/>
            <p:cNvSpPr txBox="1"/>
            <p:nvPr/>
          </p:nvSpPr>
          <p:spPr>
            <a:xfrm>
              <a:off x="3413024" y="3204606"/>
              <a:ext cx="1131022" cy="12276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4600" kern="0" spc="-300">
                  <a:solidFill>
                    <a:srgbClr val="FFFFFF"/>
                  </a:solidFill>
                  <a:latin typeface="Jalnan OTF" pitchFamily="34" charset="0"/>
                  <a:cs typeface="Jalnan OTF" pitchFamily="34" charset="0"/>
                </a:rPr>
                <a:t>1</a:t>
              </a:r>
              <a:endParaRPr lang="en-US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995078" y="7018692"/>
            <a:ext cx="5225557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r"/>
            <a:r>
              <a:rPr lang="ko-KR" altLang="en-US" sz="2800" kern="0" spc="-100">
                <a:solidFill>
                  <a:srgbClr val="2D55C9"/>
                </a:solidFill>
                <a:latin typeface="Jalnan OTF"/>
                <a:cs typeface="Jalnan OTF" pitchFamily="34" charset="0"/>
              </a:rPr>
              <a:t>제품 제작 시 자재 선택의 중요성 </a:t>
            </a:r>
            <a:endParaRPr lang="en-US" altLang="ko-KR" sz="2800" kern="0" spc="-100">
              <a:solidFill>
                <a:srgbClr val="2D55C9"/>
              </a:solidFill>
              <a:latin typeface="Jalnan OTF" pitchFamily="34" charset="0"/>
              <a:cs typeface="Jalnan OTF" pitchFamily="34" charset="0"/>
            </a:endParaRPr>
          </a:p>
          <a:p>
            <a:pPr algn="r"/>
            <a:r>
              <a:rPr lang="ko-KR" altLang="en-US" sz="2400" kern="0" spc="-100">
                <a:solidFill>
                  <a:srgbClr val="565959"/>
                </a:solidFill>
                <a:latin typeface="S-Core Dream 4 Regular"/>
                <a:cs typeface="S-Core Dream 4 Regular" pitchFamily="34" charset="0"/>
              </a:rPr>
              <a:t>고양이의 발판</a:t>
            </a:r>
            <a:r>
              <a:rPr lang="en-US" altLang="ko-KR" sz="2400" kern="0" spc="-100">
                <a:solidFill>
                  <a:srgbClr val="565959"/>
                </a:solidFill>
                <a:latin typeface="S-Core Dream 4 Regular"/>
                <a:cs typeface="S-Core Dream 4 Regular" pitchFamily="34" charset="0"/>
              </a:rPr>
              <a:t>, </a:t>
            </a:r>
            <a:r>
              <a:rPr lang="ko-KR" altLang="en-US" sz="2400" kern="0" spc="-100">
                <a:solidFill>
                  <a:srgbClr val="565959"/>
                </a:solidFill>
                <a:latin typeface="S-Core Dream 4 Regular"/>
                <a:cs typeface="S-Core Dream 4 Regular" pitchFamily="34" charset="0"/>
              </a:rPr>
              <a:t>벨트 부분 등 고양이가 직접적으로 닿는 부위에 재질을 무엇으로 할지가 관건 </a:t>
            </a:r>
            <a:endParaRPr lang="en-US" sz="2400" kern="0" spc="-100">
              <a:solidFill>
                <a:srgbClr val="565959"/>
              </a:solidFill>
              <a:latin typeface="S-Core Dream 4 Regular" pitchFamily="34" charset="0"/>
              <a:cs typeface="S-Core Dream 4 Regular" pitchFamily="34" charset="0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6220635" y="5719175"/>
            <a:ext cx="3200000" cy="3200000"/>
            <a:chOff x="5942857" y="5665245"/>
            <a:chExt cx="3200000" cy="32000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42857" y="5665245"/>
              <a:ext cx="3200000" cy="32000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75803" y="5909807"/>
            <a:ext cx="967039" cy="865110"/>
            <a:chOff x="5515242" y="6172981"/>
            <a:chExt cx="967039" cy="86511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515242" y="6172981"/>
              <a:ext cx="862841" cy="862841"/>
              <a:chOff x="5515242" y="6172981"/>
              <a:chExt cx="862841" cy="86284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515242" y="6172981"/>
                <a:ext cx="862841" cy="862841"/>
              </a:xfrm>
              <a:prstGeom prst="rect">
                <a:avLst/>
              </a:prstGeom>
            </p:spPr>
          </p:pic>
        </p:grpSp>
        <p:sp>
          <p:nvSpPr>
            <p:cNvPr id="29" name="Object 29"/>
            <p:cNvSpPr txBox="1"/>
            <p:nvPr/>
          </p:nvSpPr>
          <p:spPr>
            <a:xfrm>
              <a:off x="5728266" y="6015075"/>
              <a:ext cx="1131022" cy="12276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4600" kern="0" spc="-300">
                  <a:solidFill>
                    <a:srgbClr val="FFFFFF"/>
                  </a:solidFill>
                  <a:latin typeface="Jalnan OTF" pitchFamily="34" charset="0"/>
                  <a:cs typeface="Jalnan OTF" pitchFamily="34" charset="0"/>
                </a:rPr>
                <a:t>2</a:t>
              </a:r>
              <a:endParaRPr lang="en-US"/>
            </a:p>
          </p:txBody>
        </p:sp>
      </p:grpSp>
      <p:grpSp>
        <p:nvGrpSpPr>
          <p:cNvPr id="1010" name="그룹 1010"/>
          <p:cNvGrpSpPr/>
          <p:nvPr/>
        </p:nvGrpSpPr>
        <p:grpSpPr>
          <a:xfrm>
            <a:off x="12772012" y="1906864"/>
            <a:ext cx="1344046" cy="1227619"/>
            <a:chOff x="11502754" y="3354107"/>
            <a:chExt cx="1344046" cy="122761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1502754" y="3512012"/>
              <a:ext cx="862841" cy="862841"/>
              <a:chOff x="11502754" y="3512012"/>
              <a:chExt cx="862841" cy="862841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502754" y="3512012"/>
                <a:ext cx="862841" cy="862841"/>
              </a:xfrm>
              <a:prstGeom prst="rect">
                <a:avLst/>
              </a:prstGeom>
            </p:spPr>
          </p:pic>
        </p:grpSp>
        <p:sp>
          <p:nvSpPr>
            <p:cNvPr id="38" name="Object 38"/>
            <p:cNvSpPr txBox="1"/>
            <p:nvPr/>
          </p:nvSpPr>
          <p:spPr>
            <a:xfrm>
              <a:off x="11715778" y="3354107"/>
              <a:ext cx="1131022" cy="12276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4600" kern="0" spc="-300">
                  <a:solidFill>
                    <a:srgbClr val="FFFFFF"/>
                  </a:solidFill>
                  <a:latin typeface="Jalnan OTF" pitchFamily="34" charset="0"/>
                  <a:cs typeface="Jalnan OTF" pitchFamily="34" charset="0"/>
                </a:rPr>
                <a:t>3</a:t>
              </a:r>
              <a:endParaRPr lang="en-US"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0849277" y="8115300"/>
            <a:ext cx="71628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700" kern="0" spc="-200">
                <a:solidFill>
                  <a:srgbClr val="2D55C9"/>
                </a:solidFill>
                <a:latin typeface="Jalnan OTF" pitchFamily="34" charset="0"/>
                <a:cs typeface="Jalnan OTF" pitchFamily="34" charset="0"/>
              </a:rPr>
              <a:t>이러한 문제점들을 해결하기 위한 방안과 기술력이 필요함</a:t>
            </a:r>
            <a:endParaRPr lang="en-US"/>
          </a:p>
        </p:txBody>
      </p:sp>
      <p:sp>
        <p:nvSpPr>
          <p:cNvPr id="41" name="Object 41"/>
          <p:cNvSpPr txBox="1"/>
          <p:nvPr/>
        </p:nvSpPr>
        <p:spPr>
          <a:xfrm>
            <a:off x="13059480" y="3411418"/>
            <a:ext cx="4916738" cy="126188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sz="2800" kern="0" spc="-100">
                <a:solidFill>
                  <a:srgbClr val="2D55C9"/>
                </a:solidFill>
                <a:latin typeface="Jalnan OTF"/>
                <a:cs typeface="Jalnan OTF" pitchFamily="34" charset="0"/>
              </a:rPr>
              <a:t>벨트 구동 방향 쏠림 현상</a:t>
            </a:r>
            <a:endParaRPr lang="en-US" altLang="ko-KR" sz="2800" kern="0" spc="-100">
              <a:solidFill>
                <a:srgbClr val="2D55C9"/>
              </a:solidFill>
              <a:latin typeface="Jalnan OTF"/>
              <a:cs typeface="Jalnan OTF" pitchFamily="34" charset="0"/>
            </a:endParaRPr>
          </a:p>
          <a:p>
            <a:r>
              <a:rPr lang="ko-KR" altLang="en-US" sz="2400" kern="0" spc="-100">
                <a:solidFill>
                  <a:srgbClr val="565959"/>
                </a:solidFill>
                <a:latin typeface="S-Core Dream 4 Regular"/>
                <a:cs typeface="S-Core Dream 4 Regular" pitchFamily="34" charset="0"/>
              </a:rPr>
              <a:t>벨트는 구동 방향의 수직 방향으로 쏠리는 현상이 있음 </a:t>
            </a:r>
            <a:endParaRPr lang="en-US" sz="2400" kern="0" spc="-100">
              <a:solidFill>
                <a:srgbClr val="565959"/>
              </a:solidFill>
              <a:latin typeface="S-Core Dream 4 Regular" pitchFamily="34" charset="0"/>
              <a:cs typeface="S-Core Dream 4 Regular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84FBF0-1C70-2647-DC0B-66B466A681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17541" y="3313580"/>
            <a:ext cx="3166176" cy="31422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그림 3" descr="텍스트, 테이블, 실내, 목재이(가) 표시된 사진&#10;&#10;자동 생성된 설명">
            <a:extLst>
              <a:ext uri="{FF2B5EF4-FFF2-40B4-BE49-F238E27FC236}">
                <a16:creationId xmlns:a16="http://schemas.microsoft.com/office/drawing/2014/main" id="{38DD16F9-E38A-E7FE-CEAE-72682D8E70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4168" y="2867940"/>
            <a:ext cx="3217126" cy="34359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142857" y="712633"/>
            <a:ext cx="314285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400" kern="0" spc="-100">
                <a:solidFill>
                  <a:srgbClr val="FFC000"/>
                </a:solidFill>
                <a:latin typeface="Jalnan OTF"/>
              </a:rPr>
              <a:t>모델링 기본설계</a:t>
            </a:r>
          </a:p>
        </p:txBody>
      </p:sp>
      <p:grpSp>
        <p:nvGrpSpPr>
          <p:cNvPr id="1001" name="그룹 1001"/>
          <p:cNvGrpSpPr/>
          <p:nvPr/>
        </p:nvGrpSpPr>
        <p:grpSpPr>
          <a:xfrm flipV="1">
            <a:off x="3605202" y="894812"/>
            <a:ext cx="13342687" cy="86891"/>
            <a:chOff x="2558730" y="838480"/>
            <a:chExt cx="13942762" cy="845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58730" y="838480"/>
              <a:ext cx="13942762" cy="84558"/>
            </a:xfrm>
            <a:prstGeom prst="rect">
              <a:avLst/>
            </a:prstGeom>
          </p:spPr>
        </p:pic>
      </p:grpSp>
      <p:pic>
        <p:nvPicPr>
          <p:cNvPr id="6" name="그림 7" descr="사람, 여자이(가) 표시된 사진&#10;&#10;자동 생성된 설명">
            <a:extLst>
              <a:ext uri="{FF2B5EF4-FFF2-40B4-BE49-F238E27FC236}">
                <a16:creationId xmlns:a16="http://schemas.microsoft.com/office/drawing/2014/main" id="{B99B0A80-CDDA-A36A-E4E6-1F8D8E6D1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942" y="1344491"/>
            <a:ext cx="7929912" cy="8317968"/>
          </a:xfrm>
          <a:prstGeom prst="rect">
            <a:avLst/>
          </a:prstGeom>
        </p:spPr>
      </p:pic>
      <p:pic>
        <p:nvPicPr>
          <p:cNvPr id="8" name="그림 9" descr="도표이(가) 표시된 사진&#10;&#10;자동 생성된 설명">
            <a:extLst>
              <a:ext uri="{FF2B5EF4-FFF2-40B4-BE49-F238E27FC236}">
                <a16:creationId xmlns:a16="http://schemas.microsoft.com/office/drawing/2014/main" id="{2090CD84-B44E-3ABB-6F7D-7A62CDD29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9631" y="1344463"/>
            <a:ext cx="8541834" cy="83089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142857" y="712633"/>
            <a:ext cx="314285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kern="0" spc="-100">
                <a:solidFill>
                  <a:srgbClr val="FFC000"/>
                </a:solidFill>
                <a:latin typeface="Jalnan OTF"/>
              </a:rPr>
              <a:t>커버, 발판 틈새 </a:t>
            </a:r>
            <a:r>
              <a:rPr lang="ko-KR" altLang="en-US" sz="2000" kern="0" spc="-100" err="1">
                <a:solidFill>
                  <a:srgbClr val="FFC000"/>
                </a:solidFill>
                <a:latin typeface="Jalnan OTF"/>
              </a:rPr>
              <a:t>덮는방법</a:t>
            </a:r>
            <a:endParaRPr lang="ko-KR" altLang="en-US" sz="2000" kern="0" spc="-100">
              <a:solidFill>
                <a:srgbClr val="FFC000"/>
              </a:solidFill>
              <a:latin typeface="Jalnan OTF"/>
            </a:endParaRPr>
          </a:p>
        </p:txBody>
      </p:sp>
      <p:grpSp>
        <p:nvGrpSpPr>
          <p:cNvPr id="1001" name="그룹 1001"/>
          <p:cNvGrpSpPr/>
          <p:nvPr/>
        </p:nvGrpSpPr>
        <p:grpSpPr>
          <a:xfrm flipV="1">
            <a:off x="4101737" y="712632"/>
            <a:ext cx="12479356" cy="318203"/>
            <a:chOff x="2558730" y="838480"/>
            <a:chExt cx="13942762" cy="845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58730" y="838480"/>
              <a:ext cx="13942762" cy="84558"/>
            </a:xfrm>
            <a:prstGeom prst="rect">
              <a:avLst/>
            </a:prstGeom>
          </p:spPr>
        </p:pic>
      </p:grpSp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F8C65832-C0F9-873C-C638-6C5A80AA52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40956"/>
              </p:ext>
            </p:extLst>
          </p:nvPr>
        </p:nvGraphicFramePr>
        <p:xfrm>
          <a:off x="2495085" y="2965269"/>
          <a:ext cx="13428270" cy="65271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6090">
                  <a:extLst>
                    <a:ext uri="{9D8B030D-6E8A-4147-A177-3AD203B41FA5}">
                      <a16:colId xmlns:a16="http://schemas.microsoft.com/office/drawing/2014/main" val="3509226494"/>
                    </a:ext>
                  </a:extLst>
                </a:gridCol>
                <a:gridCol w="4476090">
                  <a:extLst>
                    <a:ext uri="{9D8B030D-6E8A-4147-A177-3AD203B41FA5}">
                      <a16:colId xmlns:a16="http://schemas.microsoft.com/office/drawing/2014/main" val="2511833070"/>
                    </a:ext>
                  </a:extLst>
                </a:gridCol>
                <a:gridCol w="4476090">
                  <a:extLst>
                    <a:ext uri="{9D8B030D-6E8A-4147-A177-3AD203B41FA5}">
                      <a16:colId xmlns:a16="http://schemas.microsoft.com/office/drawing/2014/main" val="3555712886"/>
                    </a:ext>
                  </a:extLst>
                </a:gridCol>
              </a:tblGrid>
              <a:tr h="30008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217544"/>
                  </a:ext>
                </a:extLst>
              </a:tr>
              <a:tr h="3526391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b="0" i="0" u="none" strike="noStrike" noProof="0" err="1">
                          <a:latin typeface="함초롬바탕"/>
                        </a:rPr>
                        <a:t>폴드형</a:t>
                      </a:r>
                      <a:r>
                        <a:rPr lang="ko-KR" sz="2400" b="0" i="0" u="none" strike="noStrike" noProof="0">
                          <a:latin typeface="함초롬바탕"/>
                        </a:rPr>
                        <a:t> </a:t>
                      </a:r>
                      <a:r>
                        <a:rPr lang="ko-KR" sz="2400" b="0" i="0" u="none" strike="noStrike" noProof="0" err="1">
                          <a:latin typeface="함초롬바탕"/>
                        </a:rPr>
                        <a:t>끼임방지</a:t>
                      </a:r>
                      <a:r>
                        <a:rPr lang="ko-KR" sz="2400" b="0" i="0" u="none" strike="noStrike" noProof="0">
                          <a:latin typeface="함초롬바탕"/>
                        </a:rPr>
                        <a:t> 발판 설치</a:t>
                      </a:r>
                      <a:endParaRPr lang="ko-KR" sz="2400"/>
                    </a:p>
                    <a:p>
                      <a:pPr lvl="0" algn="ctr">
                        <a:buNone/>
                      </a:pPr>
                      <a:endParaRPr lang="ko-KR" altLang="en-US" sz="240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b="0" i="0" u="none" strike="noStrike" noProof="0" err="1">
                          <a:latin typeface="함초롬바탕"/>
                        </a:rPr>
                        <a:t>캣휠</a:t>
                      </a:r>
                      <a:r>
                        <a:rPr lang="ko-KR" sz="2400" b="0" i="0" u="none" strike="noStrike" noProof="0">
                          <a:latin typeface="함초롬바탕"/>
                        </a:rPr>
                        <a:t> 사이에 </a:t>
                      </a:r>
                      <a:r>
                        <a:rPr lang="ko-KR" sz="2400" b="0" i="0" u="none" strike="noStrike" noProof="0" err="1">
                          <a:latin typeface="함초롬바탕"/>
                        </a:rPr>
                        <a:t>발판덮는</a:t>
                      </a:r>
                      <a:r>
                        <a:rPr lang="ko-KR" sz="2400" b="0" i="0" u="none" strike="noStrike" noProof="0">
                          <a:latin typeface="함초롬바탕"/>
                        </a:rPr>
                        <a:t> </a:t>
                      </a:r>
                      <a:r>
                        <a:rPr lang="ko-KR" sz="2400" b="0" i="0" u="none" strike="noStrike" noProof="0" err="1">
                          <a:latin typeface="함초롬바탕"/>
                        </a:rPr>
                        <a:t>고무페드로</a:t>
                      </a:r>
                      <a:r>
                        <a:rPr lang="ko-KR" sz="2400" b="0" i="0" u="none" strike="noStrike" noProof="0">
                          <a:latin typeface="함초롬바탕"/>
                        </a:rPr>
                        <a:t> 붙임</a:t>
                      </a:r>
                      <a:endParaRPr lang="ko-KR" sz="2400"/>
                    </a:p>
                    <a:p>
                      <a:pPr lvl="0">
                        <a:buNone/>
                      </a:pPr>
                      <a:endParaRPr lang="ko-KR" altLang="en-US" sz="240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b="0" i="0" u="none" strike="noStrike" noProof="0" dirty="0">
                          <a:latin typeface="함초롬바탕"/>
                        </a:rPr>
                        <a:t>원형 </a:t>
                      </a:r>
                      <a:r>
                        <a:rPr lang="ko-KR" sz="2400" b="0" i="0" u="none" strike="noStrike" noProof="0" dirty="0" err="1">
                          <a:latin typeface="함초롬바탕"/>
                        </a:rPr>
                        <a:t>끼임방지</a:t>
                      </a:r>
                      <a:r>
                        <a:rPr lang="ko-KR" sz="2400" b="0" i="0" u="none" strike="noStrike" noProof="0" dirty="0">
                          <a:latin typeface="함초롬바탕"/>
                        </a:rPr>
                        <a:t> 턱이 있는 발판</a:t>
                      </a:r>
                      <a:endParaRPr lang="ko-KR" sz="2400" dirty="0"/>
                    </a:p>
                    <a:p>
                      <a:pPr lvl="0" algn="ctr">
                        <a:buNone/>
                      </a:pPr>
                      <a:endParaRPr lang="ko-KR" altLang="en-US" sz="2400" u="sng" dirty="0"/>
                    </a:p>
                    <a:p>
                      <a:pPr lvl="0" algn="ctr">
                        <a:buNone/>
                      </a:pPr>
                      <a:r>
                        <a:rPr lang="ko-KR" altLang="en-US" sz="2400" u="sng" dirty="0"/>
                        <a:t>(선정)</a:t>
                      </a:r>
                      <a:endParaRPr lang="ko-KR" dirty="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043915"/>
                  </a:ext>
                </a:extLst>
              </a:tr>
            </a:tbl>
          </a:graphicData>
        </a:graphic>
      </p:graphicFrame>
      <p:pic>
        <p:nvPicPr>
          <p:cNvPr id="10" name="그림 11" descr="텍스트, 벽, 실내, 화이트이(가) 표시된 사진&#10;&#10;자동 생성된 설명">
            <a:extLst>
              <a:ext uri="{FF2B5EF4-FFF2-40B4-BE49-F238E27FC236}">
                <a16:creationId xmlns:a16="http://schemas.microsoft.com/office/drawing/2014/main" id="{781D8F3D-F6CE-DC88-8EF9-E6BAC9EC8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093" y="3373593"/>
            <a:ext cx="3621804" cy="2410753"/>
          </a:xfrm>
          <a:prstGeom prst="rect">
            <a:avLst/>
          </a:prstGeom>
        </p:spPr>
      </p:pic>
      <p:pic>
        <p:nvPicPr>
          <p:cNvPr id="12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F64D0099-73BD-DB53-B06F-CE746E43C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3452" y="3425988"/>
            <a:ext cx="3890245" cy="2418678"/>
          </a:xfrm>
          <a:prstGeom prst="rect">
            <a:avLst/>
          </a:prstGeom>
        </p:spPr>
      </p:pic>
      <p:pic>
        <p:nvPicPr>
          <p:cNvPr id="14" name="그림 14">
            <a:extLst>
              <a:ext uri="{FF2B5EF4-FFF2-40B4-BE49-F238E27FC236}">
                <a16:creationId xmlns:a16="http://schemas.microsoft.com/office/drawing/2014/main" id="{C7BCA441-1AF1-C6ED-8646-E3694B131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4692" y="3368692"/>
            <a:ext cx="3515428" cy="242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54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142857" y="712633"/>
            <a:ext cx="314285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400" kern="0" spc="-100" err="1">
                <a:solidFill>
                  <a:srgbClr val="FFC000"/>
                </a:solidFill>
                <a:latin typeface="Jalnan OTF"/>
              </a:rPr>
              <a:t>오르가미</a:t>
            </a:r>
            <a:r>
              <a:rPr lang="ko-KR" altLang="en-US" sz="2400" kern="0" spc="-100">
                <a:solidFill>
                  <a:srgbClr val="FFC000"/>
                </a:solidFill>
                <a:latin typeface="Jalnan OTF"/>
              </a:rPr>
              <a:t> 적용방법</a:t>
            </a:r>
          </a:p>
        </p:txBody>
      </p:sp>
      <p:grpSp>
        <p:nvGrpSpPr>
          <p:cNvPr id="1001" name="그룹 1001"/>
          <p:cNvGrpSpPr/>
          <p:nvPr/>
        </p:nvGrpSpPr>
        <p:grpSpPr>
          <a:xfrm flipV="1">
            <a:off x="4274274" y="908751"/>
            <a:ext cx="12241505" cy="72952"/>
            <a:chOff x="2558730" y="838480"/>
            <a:chExt cx="13942762" cy="845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8730" y="838480"/>
              <a:ext cx="13942762" cy="84558"/>
            </a:xfrm>
            <a:prstGeom prst="rect">
              <a:avLst/>
            </a:prstGeom>
          </p:spPr>
        </p:pic>
      </p:grpSp>
      <p:pic>
        <p:nvPicPr>
          <p:cNvPr id="16" name="그림 16">
            <a:extLst>
              <a:ext uri="{FF2B5EF4-FFF2-40B4-BE49-F238E27FC236}">
                <a16:creationId xmlns:a16="http://schemas.microsoft.com/office/drawing/2014/main" id="{ECCCC7F2-D58F-A9B6-0A8B-7D28746B6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801" y="1900293"/>
            <a:ext cx="3892969" cy="3789221"/>
          </a:xfrm>
          <a:prstGeom prst="rect">
            <a:avLst/>
          </a:prstGeom>
        </p:spPr>
      </p:pic>
      <p:sp>
        <p:nvSpPr>
          <p:cNvPr id="3" name="Object 11">
            <a:extLst>
              <a:ext uri="{FF2B5EF4-FFF2-40B4-BE49-F238E27FC236}">
                <a16:creationId xmlns:a16="http://schemas.microsoft.com/office/drawing/2014/main" id="{501C4233-444D-783D-F590-1644504996F0}"/>
              </a:ext>
            </a:extLst>
          </p:cNvPr>
          <p:cNvSpPr txBox="1"/>
          <p:nvPr/>
        </p:nvSpPr>
        <p:spPr>
          <a:xfrm>
            <a:off x="1997079" y="6911882"/>
            <a:ext cx="4654532" cy="126188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sz="2800" kern="0" spc="-100" dirty="0">
                <a:solidFill>
                  <a:srgbClr val="2D55C9"/>
                </a:solidFill>
                <a:latin typeface="Jalnan OTF"/>
                <a:cs typeface="S-Core Dream 4 Regular" pitchFamily="34" charset="0"/>
              </a:rPr>
              <a:t>오리가미</a:t>
            </a:r>
            <a:endParaRPr lang="en-US" altLang="ko-KR" sz="2800" kern="0" spc="-100" dirty="0">
              <a:solidFill>
                <a:srgbClr val="2D55C9"/>
              </a:solidFill>
              <a:latin typeface="Jalnan OTF"/>
              <a:cs typeface="S-Core Dream 4 Regular" pitchFamily="34" charset="0"/>
            </a:endParaRPr>
          </a:p>
          <a:p>
            <a:r>
              <a:rPr lang="ko-KR" altLang="en-US" sz="2400" kern="0" spc="-100" dirty="0">
                <a:solidFill>
                  <a:srgbClr val="565959"/>
                </a:solidFill>
                <a:latin typeface="S-Core Dream 4 Regular"/>
                <a:cs typeface="S-Core Dream 4 Regular" pitchFamily="34" charset="0"/>
              </a:rPr>
              <a:t>양 쪽 끝을 접어주는 방식의 공간활용 오리가미를 적용   </a:t>
            </a:r>
          </a:p>
        </p:txBody>
      </p:sp>
      <p:pic>
        <p:nvPicPr>
          <p:cNvPr id="6" name="KakaoTalk_20230531_135429384">
            <a:hlinkClick r:id="" action="ppaction://media"/>
            <a:extLst>
              <a:ext uri="{FF2B5EF4-FFF2-40B4-BE49-F238E27FC236}">
                <a16:creationId xmlns:a16="http://schemas.microsoft.com/office/drawing/2014/main" id="{6A666AC5-879F-6EA9-F07A-837E51AEB1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93980" y="1229423"/>
            <a:ext cx="10041671" cy="866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0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1265" y="436641"/>
            <a:ext cx="347008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kern="0" spc="-100" dirty="0">
                <a:solidFill>
                  <a:srgbClr val="FFC000"/>
                </a:solidFill>
                <a:latin typeface="Jalnan OTF"/>
                <a:cs typeface="Jalnan OTF" pitchFamily="34" charset="0"/>
              </a:rPr>
              <a:t>긴급 설계 및 모델링 변경</a:t>
            </a:r>
            <a:endParaRPr lang="en-US" sz="2000" dirty="0">
              <a:solidFill>
                <a:srgbClr val="FFC000"/>
              </a:solidFill>
              <a:latin typeface="Jalnan OTF"/>
              <a:cs typeface="Calibri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4176214" y="487898"/>
            <a:ext cx="13084199" cy="155137"/>
            <a:chOff x="3047619" y="838480"/>
            <a:chExt cx="13453873" cy="8455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51265" y="856469"/>
            <a:ext cx="655857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kern="0" spc="-200" dirty="0">
                <a:solidFill>
                  <a:srgbClr val="2D55C9"/>
                </a:solidFill>
                <a:latin typeface="Jalnan OTF"/>
                <a:cs typeface="Calibri"/>
              </a:rPr>
              <a:t>핸드 스케치</a:t>
            </a:r>
            <a:endParaRPr lang="en-US" sz="3200" dirty="0">
              <a:latin typeface="Jalnan OTF"/>
              <a:cs typeface="Calibri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820209" y="1544891"/>
            <a:ext cx="935457" cy="218921"/>
            <a:chOff x="1142857" y="2727111"/>
            <a:chExt cx="935457" cy="2189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857" y="2727111"/>
              <a:ext cx="935457" cy="21892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501927" y="1010731"/>
            <a:ext cx="5060420" cy="317009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sz="2800" kern="0" spc="-200" dirty="0">
                <a:solidFill>
                  <a:srgbClr val="2D55C9"/>
                </a:solidFill>
                <a:latin typeface="Jalnan OTF"/>
                <a:cs typeface="Jalnan OTF" pitchFamily="34" charset="0"/>
              </a:rPr>
              <a:t>기존 </a:t>
            </a:r>
            <a:r>
              <a:rPr lang="ko-KR" altLang="en-US" sz="2800" kern="0" spc="-200" dirty="0" err="1">
                <a:solidFill>
                  <a:srgbClr val="2D55C9"/>
                </a:solidFill>
                <a:latin typeface="Jalnan OTF"/>
                <a:cs typeface="Jalnan OTF" pitchFamily="34" charset="0"/>
              </a:rPr>
              <a:t>캣휠의</a:t>
            </a:r>
            <a:r>
              <a:rPr lang="ko-KR" altLang="en-US" sz="2800" kern="0" spc="-200" dirty="0">
                <a:solidFill>
                  <a:srgbClr val="2D55C9"/>
                </a:solidFill>
                <a:latin typeface="Jalnan OTF"/>
                <a:cs typeface="Jalnan OTF" pitchFamily="34" charset="0"/>
              </a:rPr>
              <a:t> 문제점</a:t>
            </a:r>
            <a:endParaRPr lang="en-US" altLang="ko-KR" sz="2800" kern="0" spc="-200" dirty="0">
              <a:solidFill>
                <a:srgbClr val="2D55C9"/>
              </a:solidFill>
              <a:latin typeface="Jalnan OTF" pitchFamily="34" charset="0"/>
              <a:cs typeface="Jalnan OTF" pitchFamily="34" charset="0"/>
            </a:endParaRPr>
          </a:p>
          <a:p>
            <a:pPr marL="457200" indent="-457200">
              <a:buAutoNum type="arabicPeriod"/>
            </a:pPr>
            <a:r>
              <a:rPr lang="ko-KR" altLang="en-US" sz="2400" kern="0" spc="-100" dirty="0">
                <a:latin typeface="S-Core Dream 4 Regular"/>
              </a:rPr>
              <a:t>벨트와의 선 접촉만으로 장력 마찰을 줄 수 없음</a:t>
            </a:r>
            <a:endParaRPr lang="en-US" altLang="ko-KR" sz="2400" kern="0" spc="-100" dirty="0">
              <a:latin typeface="S-Core Dream 4 Regular"/>
            </a:endParaRPr>
          </a:p>
          <a:p>
            <a:pPr marL="457200" indent="-457200">
              <a:buAutoNum type="arabicPeriod"/>
            </a:pPr>
            <a:r>
              <a:rPr lang="ko-KR" altLang="en-US" sz="2400" dirty="0" err="1">
                <a:latin typeface="S-Core Dream 4 Regular"/>
              </a:rPr>
              <a:t>캣휠이</a:t>
            </a:r>
            <a:r>
              <a:rPr lang="ko-KR" altLang="en-US" sz="2400" dirty="0">
                <a:latin typeface="S-Core Dream 4 Regular"/>
              </a:rPr>
              <a:t> 곡면이라 벨트 상 하의 곡률 반경이 달라서 벨트 풀리와의 이 맞물림이 제대로 이루어지지 않음</a:t>
            </a:r>
            <a:endParaRPr lang="en-US" altLang="ko-KR" sz="2400" dirty="0">
              <a:latin typeface="S-Core Dream 4 Regular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atin typeface="S-Core Dream 4 Regular"/>
              </a:rPr>
              <a:t>장력 부여시 벨트 들뜸</a:t>
            </a:r>
            <a:endParaRPr lang="en-US" sz="2400" dirty="0">
              <a:latin typeface="S-Core Dream 4 Regula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208671" y="653945"/>
            <a:ext cx="3497469" cy="427809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sz="2800" kern="0" spc="-200" dirty="0">
                <a:solidFill>
                  <a:srgbClr val="2D55C9"/>
                </a:solidFill>
                <a:latin typeface="Jalnan OTF"/>
              </a:rPr>
              <a:t>변경사항</a:t>
            </a:r>
            <a:endParaRPr lang="en-US" altLang="ko-KR" sz="2800" kern="0" spc="-200" dirty="0">
              <a:solidFill>
                <a:srgbClr val="2D55C9"/>
              </a:solidFill>
              <a:latin typeface="Jalnan OTF"/>
            </a:endParaRPr>
          </a:p>
          <a:p>
            <a:pPr marL="457200" indent="-457200">
              <a:buFontTx/>
              <a:buAutoNum type="arabicPeriod"/>
            </a:pPr>
            <a:r>
              <a:rPr lang="ko-KR" altLang="en-US" sz="2400" kern="0" spc="-100" dirty="0" err="1">
                <a:latin typeface="S-Core Dream 4 Regular"/>
              </a:rPr>
              <a:t>기어비</a:t>
            </a:r>
            <a:r>
              <a:rPr lang="ko-KR" altLang="en-US" sz="2400" kern="0" spc="-100" dirty="0">
                <a:latin typeface="S-Core Dream 4 Regular"/>
              </a:rPr>
              <a:t> </a:t>
            </a:r>
            <a:r>
              <a:rPr lang="en-US" altLang="ko-KR" sz="2400" kern="0" spc="-100" dirty="0">
                <a:latin typeface="S-Core Dream 4 Regular"/>
              </a:rPr>
              <a:t>U</a:t>
            </a:r>
            <a:r>
              <a:rPr lang="ko-KR" altLang="en-US" sz="2400" kern="0" spc="-100" dirty="0">
                <a:latin typeface="S-Core Dream 4 Regular"/>
              </a:rPr>
              <a:t>자 프레임을 </a:t>
            </a:r>
            <a:r>
              <a:rPr lang="en-US" altLang="ko-KR" sz="2400" kern="0" spc="-100" dirty="0">
                <a:latin typeface="S-Core Dream 4 Regular"/>
              </a:rPr>
              <a:t>T</a:t>
            </a:r>
            <a:r>
              <a:rPr lang="ko-KR" altLang="en-US" sz="2400" kern="0" spc="-100" dirty="0">
                <a:latin typeface="S-Core Dream 4 Regular"/>
              </a:rPr>
              <a:t>자 프레임으로 변경하여 장력과 마찰력을 상승 시킴</a:t>
            </a:r>
            <a:endParaRPr lang="en-US" altLang="ko-KR" sz="2400" kern="0" spc="-100" dirty="0">
              <a:latin typeface="S-Core Dream 4 Regular"/>
            </a:endParaRPr>
          </a:p>
          <a:p>
            <a:pPr marL="457200" indent="-457200">
              <a:buAutoNum type="arabicPeriod"/>
            </a:pPr>
            <a:r>
              <a:rPr lang="ko-KR" altLang="en-US" sz="2400" kern="0" spc="-100" dirty="0">
                <a:latin typeface="S-Core Dream 4 Regular"/>
              </a:rPr>
              <a:t>제거</a:t>
            </a:r>
            <a:r>
              <a:rPr lang="en-US" altLang="ko-KR" sz="2400" kern="0" spc="-100" dirty="0">
                <a:latin typeface="S-Core Dream 4 Regular"/>
              </a:rPr>
              <a:t>, </a:t>
            </a:r>
            <a:r>
              <a:rPr lang="ko-KR" altLang="en-US" sz="2400" kern="0" spc="-100" dirty="0">
                <a:latin typeface="S-Core Dream 4 Regular"/>
              </a:rPr>
              <a:t>모터와 롤러 </a:t>
            </a:r>
            <a:r>
              <a:rPr lang="en-US" altLang="ko-KR" sz="2400" kern="0" spc="-100" dirty="0">
                <a:latin typeface="S-Core Dream 4 Regular"/>
              </a:rPr>
              <a:t>1:1 </a:t>
            </a:r>
            <a:r>
              <a:rPr lang="ko-KR" altLang="en-US" sz="2400" kern="0" spc="-100" dirty="0">
                <a:latin typeface="S-Core Dream 4 Regular"/>
              </a:rPr>
              <a:t>체결</a:t>
            </a:r>
            <a:endParaRPr lang="en-US" altLang="ko-KR" sz="2400" kern="0" spc="-100" dirty="0">
              <a:latin typeface="S-Core Dream 4 Regular"/>
            </a:endParaRPr>
          </a:p>
          <a:p>
            <a:pPr marL="457200" indent="-457200">
              <a:buAutoNum type="arabicPeriod"/>
            </a:pPr>
            <a:r>
              <a:rPr lang="ko-KR" altLang="en-US" sz="2400" kern="0" spc="-100" dirty="0">
                <a:latin typeface="S-Core Dream 4 Regular"/>
              </a:rPr>
              <a:t>발판 </a:t>
            </a:r>
            <a:r>
              <a:rPr lang="ko-KR" altLang="en-US" sz="2400" kern="0" spc="-100" dirty="0" err="1">
                <a:latin typeface="S-Core Dream 4 Regular"/>
              </a:rPr>
              <a:t>끝쪽</a:t>
            </a:r>
            <a:r>
              <a:rPr lang="ko-KR" altLang="en-US" sz="2400" kern="0" spc="-100" dirty="0">
                <a:latin typeface="S-Core Dream 4 Regular"/>
              </a:rPr>
              <a:t> 커버 안에 소형 </a:t>
            </a:r>
            <a:r>
              <a:rPr lang="en-US" altLang="ko-KR" sz="2400" kern="0" spc="-100" dirty="0">
                <a:latin typeface="S-Core Dream 4 Regular"/>
              </a:rPr>
              <a:t>Roller</a:t>
            </a:r>
            <a:r>
              <a:rPr lang="ko-KR" altLang="en-US" sz="2400" kern="0" spc="-100" dirty="0">
                <a:latin typeface="S-Core Dream 4 Regular"/>
              </a:rPr>
              <a:t>를 설치하여 발판 들뜸 방지</a:t>
            </a:r>
            <a:endParaRPr lang="en-US" altLang="ko-KR" sz="2400" kern="0" spc="-100" dirty="0">
              <a:latin typeface="S-Core Dream 4 Regular"/>
            </a:endParaRPr>
          </a:p>
          <a:p>
            <a:pPr marL="457200" indent="-457200">
              <a:buAutoNum type="arabicPeriod"/>
            </a:pPr>
            <a:endParaRPr lang="ko-KR" altLang="en-US" sz="2400" kern="0" spc="-100" dirty="0">
              <a:solidFill>
                <a:srgbClr val="565959"/>
              </a:solidFill>
              <a:latin typeface="S-Core Dream 4 Regular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3BF9FD-E21B-0068-8D13-20476E3428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6140" y="2819382"/>
            <a:ext cx="6227018" cy="71345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50BDBE7-592B-12CE-5528-315E268FD6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4466" y="4911028"/>
            <a:ext cx="6968391" cy="5010561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440BF4CA-4F2C-72BA-C43A-08BF13DFC7AE}"/>
              </a:ext>
            </a:extLst>
          </p:cNvPr>
          <p:cNvSpPr/>
          <p:nvPr/>
        </p:nvSpPr>
        <p:spPr>
          <a:xfrm>
            <a:off x="9771797" y="660551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294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70D6D22B723F3409BC7097F2B9B21D8" ma:contentTypeVersion="12" ma:contentTypeDescription="새 문서를 만듭니다." ma:contentTypeScope="" ma:versionID="c48492e4a3d766ada178ccb3ca6601c4">
  <xsd:schema xmlns:xsd="http://www.w3.org/2001/XMLSchema" xmlns:xs="http://www.w3.org/2001/XMLSchema" xmlns:p="http://schemas.microsoft.com/office/2006/metadata/properties" xmlns:ns2="9fc0f5e2-46b4-4194-9adc-4017a067c2c3" xmlns:ns3="85eece50-d862-4c1b-aba4-df2276a4acfd" targetNamespace="http://schemas.microsoft.com/office/2006/metadata/properties" ma:root="true" ma:fieldsID="e3c5d574793f236ffd2d11086ae308b2" ns2:_="" ns3:_="">
    <xsd:import namespace="9fc0f5e2-46b4-4194-9adc-4017a067c2c3"/>
    <xsd:import namespace="85eece50-d862-4c1b-aba4-df2276a4acf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c0f5e2-46b4-4194-9adc-4017a067c2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4" nillable="true" ma:taxonomy="true" ma:internalName="lcf76f155ced4ddcb4097134ff3c332f" ma:taxonomyFieldName="MediaServiceImageTags" ma:displayName="이미지 태그" ma:readOnly="false" ma:fieldId="{5cf76f15-5ced-4ddc-b409-7134ff3c332f}" ma:taxonomyMulti="true" ma:sspId="8000a940-ae6c-43da-b619-de366c7f0a5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eece50-d862-4c1b-aba4-df2276a4acfd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c0a5fa0d-73eb-425b-967c-30b568b3cc74}" ma:internalName="TaxCatchAll" ma:showField="CatchAllData" ma:web="85eece50-d862-4c1b-aba4-df2276a4acf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콘텐츠 형식"/>
        <xsd:element ref="dc:title" minOccurs="0" maxOccurs="1" ma:index="1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5eece50-d862-4c1b-aba4-df2276a4acfd" xsi:nil="true"/>
    <lcf76f155ced4ddcb4097134ff3c332f xmlns="9fc0f5e2-46b4-4194-9adc-4017a067c2c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D612ADA6-587F-4A94-9B92-73AA602F59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30E92E6-81CC-4B12-B195-BA5AE4BABAF8}">
  <ds:schemaRefs>
    <ds:schemaRef ds:uri="85eece50-d862-4c1b-aba4-df2276a4acfd"/>
    <ds:schemaRef ds:uri="9fc0f5e2-46b4-4194-9adc-4017a067c2c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E0A7BAD-1AEF-4151-B298-3F0763BCDAAF}">
  <ds:schemaRefs>
    <ds:schemaRef ds:uri="85eece50-d862-4c1b-aba4-df2276a4acfd"/>
    <ds:schemaRef ds:uri="9fc0f5e2-46b4-4194-9adc-4017a067c2c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398</Words>
  <Application>Microsoft Office PowerPoint</Application>
  <PresentationFormat>사용자 지정</PresentationFormat>
  <Paragraphs>87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4" baseType="lpstr">
      <vt:lpstr>HY헤드라인M</vt:lpstr>
      <vt:lpstr>Jalnan OTF</vt:lpstr>
      <vt:lpstr>S-Core Dream 3 Light</vt:lpstr>
      <vt:lpstr>S-Core Dream 4 Regular</vt:lpstr>
      <vt:lpstr>S-Core Dream 5 Medium</vt:lpstr>
      <vt:lpstr>S-Core Dream 6 Bold</vt:lpstr>
      <vt:lpstr>함초롬바탕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정택준</cp:lastModifiedBy>
  <cp:revision>2</cp:revision>
  <dcterms:created xsi:type="dcterms:W3CDTF">2023-05-25T10:17:23Z</dcterms:created>
  <dcterms:modified xsi:type="dcterms:W3CDTF">2023-06-13T04:26:04Z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0x010100C70D6D22B723F3409BC7097F2B9B21D8</vt:lpwstr>
  </property>
  <property fmtid="{D5CDD505-2E9C-101B-9397-08002B2CF9AE}" pid="3" name="MediaServiceImageTags">
    <vt:lpwstr/>
  </property>
</Properties>
</file>